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5" r:id="rId4"/>
    <p:sldId id="290" r:id="rId5"/>
    <p:sldId id="291" r:id="rId6"/>
    <p:sldId id="292" r:id="rId7"/>
    <p:sldId id="293" r:id="rId8"/>
    <p:sldId id="294" r:id="rId9"/>
    <p:sldId id="2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9" autoAdjust="0"/>
    <p:restoredTop sz="95149" autoAdjust="0"/>
  </p:normalViewPr>
  <p:slideViewPr>
    <p:cSldViewPr snapToGrid="0">
      <p:cViewPr varScale="1">
        <p:scale>
          <a:sx n="94" d="100"/>
          <a:sy n="94" d="100"/>
        </p:scale>
        <p:origin x="2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Docker-</a:t>
            </a:r>
            <a:r>
              <a:rPr lang="de-DE" dirty="0" err="1"/>
              <a:t>Compose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  <p:pic>
        <p:nvPicPr>
          <p:cNvPr id="4098" name="Picture 2" descr="Tipps zur Verwendung von Docker">
            <a:extLst>
              <a:ext uri="{FF2B5EF4-FFF2-40B4-BE49-F238E27FC236}">
                <a16:creationId xmlns:a16="http://schemas.microsoft.com/office/drawing/2014/main" id="{C90D8620-11A4-4147-AAE3-5FE6479C1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8" y="1600200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Docker Ubuntu Installation 1</a:t>
            </a:r>
          </a:p>
          <a:p>
            <a:r>
              <a:rPr lang="de-DE" dirty="0"/>
              <a:t>Docker Ubuntu Installation 2</a:t>
            </a:r>
          </a:p>
          <a:p>
            <a:r>
              <a:rPr lang="de-DE" dirty="0"/>
              <a:t>Docker Installation 3</a:t>
            </a:r>
          </a:p>
          <a:p>
            <a:r>
              <a:rPr lang="de-DE" dirty="0"/>
              <a:t>Docker Running</a:t>
            </a:r>
          </a:p>
          <a:p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7572C-EA25-45A8-8D24-8D488261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</a:t>
            </a:r>
            <a:r>
              <a:rPr lang="de-DE" dirty="0" err="1"/>
              <a:t>linux</a:t>
            </a:r>
            <a:r>
              <a:rPr lang="de-DE" dirty="0"/>
              <a:t> </a:t>
            </a:r>
            <a:r>
              <a:rPr lang="de-DE" dirty="0" err="1"/>
              <a:t>subsystem</a:t>
            </a:r>
            <a:r>
              <a:rPr lang="de-DE" dirty="0"/>
              <a:t> - Ubuntu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BBD04-ADC7-4D47-8440-6CCD2584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wsl.exe --</a:t>
            </a:r>
            <a:r>
              <a:rPr lang="de-DE" dirty="0" err="1"/>
              <a:t>install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78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F37BF-8CE5-4FD9-807A-B604D0F5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Ubuntu Installation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3135E8-FE15-431D-9C82-09F2AB87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apt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update </a:t>
            </a:r>
          </a:p>
          <a:p>
            <a:pPr marL="0" indent="0">
              <a:buNone/>
            </a:pP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Installieren Sie als Nächstes einige vorausgesetzte Pakete, damit </a:t>
            </a:r>
            <a:r>
              <a:rPr lang="de-DE" b="0" i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apt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Pakete über HTTPS nutzen kann:</a:t>
            </a:r>
            <a:b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endParaRPr lang="de-DE" b="0" i="0" dirty="0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apt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apt-transport-https ca-certificates </a:t>
            </a:r>
            <a:r>
              <a:rPr lang="en-US" b="0" i="0" dirty="0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software-properties-common</a:t>
            </a:r>
            <a:b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i="0" dirty="0">
                <a:solidFill>
                  <a:srgbClr val="333333"/>
                </a:solidFill>
                <a:effectLst/>
                <a:latin typeface="Inter-Regular"/>
              </a:rPr>
              <a:t>Fügen Sie Ihrem System dann den GPG-Schlüssel für das offizielle Docker-Repository hinzu:</a:t>
            </a:r>
            <a:br>
              <a:rPr lang="de-DE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de-DE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fsSL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https://download.docker.com/linux/ubuntu/gpg </a:t>
            </a:r>
            <a:r>
              <a:rPr lang="en-US" b="0" i="0" dirty="0">
                <a:solidFill>
                  <a:srgbClr val="666A71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apt-key </a:t>
            </a:r>
            <a:r>
              <a:rPr lang="en-US" b="0" i="0" dirty="0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-</a:t>
            </a:r>
          </a:p>
          <a:p>
            <a:pPr marL="0" indent="0">
              <a:buNone/>
            </a:pPr>
            <a:endParaRPr lang="de-DE" b="0" i="0" dirty="0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0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A0062-D6DF-4345-BFF9-3F94E675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Ubuntu Installation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9CC5A-C805-4791-82F2-C431613C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0" i="0" dirty="0">
                <a:solidFill>
                  <a:srgbClr val="333333"/>
                </a:solidFill>
                <a:effectLst/>
                <a:latin typeface="Inter-Regular"/>
              </a:rPr>
              <a:t>Fügen Sie das Docker-Repository zu APT-Quellen hinzu:</a:t>
            </a:r>
          </a:p>
          <a:p>
            <a:pPr marL="0" indent="0">
              <a:buNone/>
            </a:pPr>
            <a:endParaRPr lang="en-US" b="0" i="0" dirty="0">
              <a:solidFill>
                <a:srgbClr val="E0276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add-apt-repository </a:t>
            </a:r>
            <a:r>
              <a:rPr lang="en-US" b="0" i="0" dirty="0">
                <a:solidFill>
                  <a:srgbClr val="08966B"/>
                </a:solidFill>
                <a:effectLst/>
                <a:latin typeface="Consolas" panose="020B0609020204030204" pitchFamily="49" charset="0"/>
              </a:rPr>
              <a:t>"deb [arch=amd64] https://download.docker.com/linux/ubuntu focal stable“</a:t>
            </a:r>
          </a:p>
          <a:p>
            <a:pPr marL="0" indent="0">
              <a:buNone/>
            </a:pPr>
            <a:endParaRPr lang="en-US" b="0" i="0" dirty="0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i="0" dirty="0">
                <a:solidFill>
                  <a:srgbClr val="333333"/>
                </a:solidFill>
                <a:effectLst/>
                <a:latin typeface="Inter-Regular"/>
              </a:rPr>
              <a:t>Aktualisieren Sie als Nächstes die Paketdatenbank mit den Docker-Paketen aus dem neu hinzugefügten Repo:</a:t>
            </a:r>
          </a:p>
          <a:p>
            <a:pPr marL="0" indent="0">
              <a:buNone/>
            </a:pPr>
            <a:br>
              <a:rPr lang="de-DE" dirty="0">
                <a:solidFill>
                  <a:srgbClr val="333333"/>
                </a:solidFill>
                <a:latin typeface="Inter-Regular"/>
              </a:rPr>
            </a:br>
            <a:r>
              <a:rPr lang="de-DE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apt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update</a:t>
            </a:r>
          </a:p>
          <a:p>
            <a:pPr marL="0" indent="0">
              <a:buNone/>
            </a:pPr>
            <a:endParaRPr lang="de-DE" b="0" i="0" dirty="0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i="0" dirty="0">
                <a:solidFill>
                  <a:srgbClr val="333333"/>
                </a:solidFill>
                <a:effectLst/>
                <a:latin typeface="Inter-Regular"/>
              </a:rPr>
              <a:t>Stellen Sie sicher, dass Sie aus dem Docker Repo und nicht aus dem Standard-Ubuntu-Repo installieren:</a:t>
            </a:r>
            <a:endParaRPr lang="de-DE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39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C6B1B-2878-4235-A5B6-BAA79786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Installation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F6C55-22AE-4DDD-AC14-3D3E12A9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apt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docker-ce</a:t>
            </a:r>
            <a:endParaRPr lang="de-DE" b="0" i="0" dirty="0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de-DE" b="0" i="0" dirty="0">
                <a:solidFill>
                  <a:srgbClr val="333333"/>
                </a:solidFill>
                <a:effectLst/>
                <a:latin typeface="Inter-Regular"/>
              </a:rPr>
              <a:t>Docker sollte jetzt installiert, der </a:t>
            </a:r>
            <a:r>
              <a:rPr lang="de-DE" b="0" i="0" dirty="0" err="1">
                <a:solidFill>
                  <a:srgbClr val="333333"/>
                </a:solidFill>
                <a:effectLst/>
                <a:latin typeface="Inter-Regular"/>
              </a:rPr>
              <a:t>daemon</a:t>
            </a:r>
            <a:r>
              <a:rPr lang="de-DE" b="0" i="0" dirty="0">
                <a:solidFill>
                  <a:srgbClr val="333333"/>
                </a:solidFill>
                <a:effectLst/>
                <a:latin typeface="Inter-Regular"/>
              </a:rPr>
              <a:t> gestartet und der Prozess zum Starten beim Booten aktiviert sein. Überprüfen Sie, ob er ausgeführt wird:</a:t>
            </a:r>
          </a:p>
          <a:p>
            <a:pPr marL="0" indent="0">
              <a:buNone/>
            </a:pPr>
            <a:endParaRPr lang="de-DE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de-DE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systemctl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docker</a:t>
            </a:r>
            <a:endParaRPr lang="de-DE" b="0" i="0" dirty="0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36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78390-D2B3-4A48-9845-024467D8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Running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6DC588-8C7A-42B0-A88F-E2A57DA0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2101"/>
            <a:ext cx="10515600" cy="25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CC6EA-CA60-4BB4-97AD-B7500DFA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E43AA-9AD7-4028-8A65-DA863CD1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usermod</a:t>
            </a:r>
            <a:r>
              <a:rPr lang="de-DE" dirty="0"/>
              <a:t> -aG </a:t>
            </a:r>
            <a:r>
              <a:rPr lang="de-DE" dirty="0" err="1"/>
              <a:t>docker</a:t>
            </a:r>
            <a:r>
              <a:rPr lang="de-DE" dirty="0"/>
              <a:t> ${USER}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Wenn Sie der </a:t>
            </a:r>
            <a:r>
              <a:rPr lang="de-DE" dirty="0" err="1"/>
              <a:t>docker</a:t>
            </a:r>
            <a:r>
              <a:rPr lang="de-DE" dirty="0"/>
              <a:t>-Gruppe einen Benutzer hinzufügen müssen, als der Sie nicht angemeldet sind, erklären Sie diesen Benutzernamen ausdrücklich wie folgt: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usermod</a:t>
            </a:r>
            <a:r>
              <a:rPr lang="de-DE" dirty="0"/>
              <a:t> -aG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username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19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263</Words>
  <Application>Microsoft Office PowerPoint</Application>
  <PresentationFormat>Breitbild</PresentationFormat>
  <Paragraphs>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Inter-Regular</vt:lpstr>
      <vt:lpstr>Office</vt:lpstr>
      <vt:lpstr>Docker-Compose Grundlagen</vt:lpstr>
      <vt:lpstr>Inhalt</vt:lpstr>
      <vt:lpstr>Windows linux subsystem - Ubuntu</vt:lpstr>
      <vt:lpstr>Docker Ubuntu Installation 1</vt:lpstr>
      <vt:lpstr>Docker Ubuntu Installation 2</vt:lpstr>
      <vt:lpstr>Docker Installation 3</vt:lpstr>
      <vt:lpstr>Docker Running</vt:lpstr>
      <vt:lpstr>Enable docker for user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23</cp:revision>
  <dcterms:created xsi:type="dcterms:W3CDTF">2021-11-20T17:21:29Z</dcterms:created>
  <dcterms:modified xsi:type="dcterms:W3CDTF">2021-12-02T15:16:20Z</dcterms:modified>
</cp:coreProperties>
</file>