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Inter"/>
      <p:regular r:id="rId28"/>
      <p:bold r:id="rId29"/>
      <p:italic r:id="rId30"/>
      <p:boldItalic r:id="rId31"/>
    </p:embeddedFont>
    <p:embeddedFont>
      <p:font typeface="Inter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qmJawRHtTwpjr/4ukopzwT0U4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6.xml"/><Relationship Id="rId33" Type="http://schemas.openxmlformats.org/officeDocument/2006/relationships/font" Target="fonts/InterMedium-bold.fntdata"/><Relationship Id="rId10" Type="http://schemas.openxmlformats.org/officeDocument/2006/relationships/slide" Target="slides/slide5.xml"/><Relationship Id="rId32" Type="http://schemas.openxmlformats.org/officeDocument/2006/relationships/font" Target="fonts/InterMedium-regular.fntdata"/><Relationship Id="rId13" Type="http://schemas.openxmlformats.org/officeDocument/2006/relationships/slide" Target="slides/slide8.xml"/><Relationship Id="rId35" Type="http://schemas.openxmlformats.org/officeDocument/2006/relationships/font" Target="fonts/Inter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InterMedium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610600" y="6356350"/>
            <a:ext cx="2483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8" name="Google Shape;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388" y="296341"/>
            <a:ext cx="1851775" cy="83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24"/>
          <p:cNvCxnSpPr>
            <a:stCxn id="15" idx="0"/>
            <a:endCxn id="17" idx="0"/>
          </p:cNvCxnSpPr>
          <p:nvPr/>
        </p:nvCxnSpPr>
        <p:spPr>
          <a:xfrm>
            <a:off x="2209800" y="6356350"/>
            <a:ext cx="764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53" name="Google Shape;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58" name="Google Shape;5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Zeichnung enthält.&#10;&#10;Automatisch generierte Beschreibung" id="11" name="Google Shape;11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engine/reference/commandline/images/" TargetMode="External"/><Relationship Id="rId4" Type="http://schemas.openxmlformats.org/officeDocument/2006/relationships/hyperlink" Target="https://docs.docker.com/engine/reference/commandline/images/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Docker </a:t>
            </a:r>
            <a:br>
              <a:rPr lang="de-DE"/>
            </a:br>
            <a:r>
              <a:rPr lang="de-DE"/>
              <a:t>Grundlagen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Java Dev-Ops Cloud Training</a:t>
            </a:r>
            <a:br>
              <a:rPr lang="de-DE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11 - 2021</a:t>
            </a:r>
            <a:endParaRPr/>
          </a:p>
        </p:txBody>
      </p:sp>
      <p:pic>
        <p:nvPicPr>
          <p:cNvPr descr="Tipps zur Verwendung von Docker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48" y="1600200"/>
            <a:ext cx="32004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: stop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Mit docker stop, gefolgt von Container-ID oder Namen, können Sie einen laufenden Container stoppen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stop &lt;name&gt; oder id</a:t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Remove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Sobald Sie entschieden haben, dass Sie einen Container nicht mehr benötigen, löschen Sie ihn mit dem Befehl docker rm, auch hier wieder entweder mit der Container-ID oder dem Namen.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b="0" i="0" lang="de-DE">
                <a:solidFill>
                  <a:srgbClr val="E0276A"/>
                </a:solidFill>
                <a:latin typeface="Consolas"/>
                <a:ea typeface="Consolas"/>
                <a:cs typeface="Consolas"/>
                <a:sym typeface="Consolas"/>
              </a:rPr>
              <a:t>rm </a:t>
            </a: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&lt;name&gt; oder 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new images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rocker rm efee90c92571 31dd90fd7caa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docker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docker run -it cgs/ubuntu-wget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196" y="3535631"/>
            <a:ext cx="9461571" cy="250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Docker: </a:t>
            </a:r>
            <a:r>
              <a:rPr b="0" i="0" lang="de-DE">
                <a:solidFill>
                  <a:srgbClr val="323232"/>
                </a:solidFill>
                <a:latin typeface="Inter Medium"/>
                <a:ea typeface="Inter Medium"/>
                <a:cs typeface="Inter Medium"/>
                <a:sym typeface="Inter Medium"/>
              </a:rPr>
              <a:t>Verschieben von Images in ein Repository</a:t>
            </a:r>
            <a:br>
              <a:rPr b="0" i="0" lang="de-DE">
                <a:solidFill>
                  <a:srgbClr val="323232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800"/>
              <a:buNone/>
            </a:pPr>
            <a:r>
              <a:rPr b="0" i="0" lang="de-DE">
                <a:solidFill>
                  <a:srgbClr val="323232"/>
                </a:solidFill>
                <a:latin typeface="Inter Medium"/>
                <a:ea typeface="Inter Medium"/>
                <a:cs typeface="Inter Medium"/>
                <a:sym typeface="Inter Medium"/>
              </a:rPr>
              <a:t>Verschieben von Docker-Images in ein Docker-Repository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login to docker-repository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login -u docker-registry-username</a:t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b="0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Sie werden aufgefordert, sich mit Ihrem Docker-Hub-Passwort zu authentifizieren. Wenn Sie das korrekte Passwort angegeben haben, sollte die Authentifizierung erfolgreich sein.</a:t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Login to registry private an public to aws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aws ecr get-login-password --region eu-central-1 | docker login --username AWS --password-stdin public.ecr.aws/e8v6d9d7/cgsstestrepo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629"/>
              </a:buClr>
              <a:buSzPts val="2800"/>
              <a:buChar char="•"/>
            </a:pPr>
            <a:r>
              <a:rPr b="0" i="0" lang="de-D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When authenticating to a public registry, always authenticate to the us-east-1 Region when using the AWS CLI.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aws ecr-public get-login-password --region us-east-1 | docker login --username AWS --password-stdin public.ecr.aws/e8v6d9d7/cgsstestrepo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tag image and push to repository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558140" y="1825625"/>
            <a:ext cx="107956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docker tag ccfc3b0f1725 public.ecr.aws/e8v6d9d7/cgsstestrepo:ubuntu-wget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docker push public.ecr.aws/e8v6d9d7/cgsstestrepo:ubuntu-wget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Docker Image </a:t>
            </a:r>
            <a:br>
              <a:rPr lang="de-DE"/>
            </a:br>
            <a:r>
              <a:rPr lang="de-DE"/>
              <a:t>Quarkus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Commands für Quarkus Test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docker build -f src/main/docker/Dockerfile.jvm -t quarkus/quarkus-demo-jvm:latest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docker run --rm -p 8080:8080 -p 5005:5005 -e JAVA_DEBUG=true quarkus/quarkus-demo-jvm:latest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run quarkus image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96807"/>
            <a:ext cx="10293216" cy="160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838200" y="2084832"/>
            <a:ext cx="5908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-i --rm -p 8080:8080 quarkus/quarkus-demo-jvm2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Inhalt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docker tag dfe283614121 public.ecr.aws/e8v6d9d7/cgsstestrepo:quarkus-demo-jvm2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docker push public.ecr.aws/e8v6d9d7/cgsstestrepo:quarkus-demo-jvm2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Dockerfile include maven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2519362"/>
            <a:ext cx="8104553" cy="327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Danke für Ihre Aufmerksamkeit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- Basischeck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Um zu prüfen, ob Sie Images von Docker Hub aufrufen und herunterladen können, geben Sie Folgendes ein: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docker run hello-world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714" y="4001294"/>
            <a:ext cx="64484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: search and pull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584200" y="16122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Sie können auf Docker Hub nach verfügbaren Images suchen, indem Sie den Befehl docker mit dem Unterbefehl search verwenden. Um zum Beispiel nach Ubuntu zu suchen, geben Sie Folgendes ein: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search ubuntu</a:t>
            </a:r>
            <a:endParaRPr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search java</a:t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Führen Sie den folgenden Befehl aus, um das offizielle ubuntu-Image auf Ihren Computer zu laden: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pull ubuntu</a:t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Docker: list and remove images 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4"/>
            <a:ext cx="10515600" cy="2983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i="0" lang="de-DE" sz="2400">
                <a:solidFill>
                  <a:srgbClr val="333333"/>
                </a:solidFill>
              </a:rPr>
              <a:t>Um die Images zu sehen, die auf Ihren Computer heruntergeladen wurden, geben Sie Folgendes ein:</a:t>
            </a:r>
            <a:endParaRPr b="0" i="0" sz="2400">
              <a:solidFill>
                <a:srgbClr val="5454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ct val="100000"/>
              <a:buNone/>
            </a:pPr>
            <a:r>
              <a:rPr b="0" i="0" lang="de-DE" sz="2400">
                <a:solidFill>
                  <a:srgbClr val="545454"/>
                </a:solidFill>
              </a:rPr>
              <a:t>docker images</a:t>
            </a:r>
            <a:endParaRPr b="0" i="0" sz="2400">
              <a:solidFill>
                <a:srgbClr val="5454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sz="2400"/>
              <a:t>docker rmi  🡪 remove images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sz="2400"/>
              <a:t>Siehe</a:t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sz="2400" u="sng">
                <a:solidFill>
                  <a:schemeClr val="hlink"/>
                </a:solidFill>
                <a:hlinkClick r:id="rId4"/>
              </a:rPr>
              <a:t>https://docs.docker.com/engine/reference/commandline/images/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9477" y="4809505"/>
            <a:ext cx="7681345" cy="130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400"/>
              <a:buFont typeface="Inter Medium"/>
              <a:buNone/>
            </a:pPr>
            <a:r>
              <a:rPr b="0" i="0" lang="de-DE">
                <a:solidFill>
                  <a:srgbClr val="323232"/>
                </a:solidFill>
                <a:latin typeface="Inter Medium"/>
                <a:ea typeface="Inter Medium"/>
                <a:cs typeface="Inter Medium"/>
                <a:sym typeface="Inter Medium"/>
              </a:rPr>
              <a:t>Ausführen eines Docker-Containers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Wir führen zum Beispiel einen Container mit dem neueste Image von Ubuntu aus. Die Kombination der </a:t>
            </a:r>
            <a:r>
              <a:rPr b="1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-i</a:t>
            </a:r>
            <a:r>
              <a:rPr b="0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 und </a:t>
            </a:r>
            <a:r>
              <a:rPr b="1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-t</a:t>
            </a:r>
            <a:r>
              <a:rPr b="0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-Schalter gibt Ihnen interaktiven Shellzugriff in den Container: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ct val="1000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run -it ubuntu</a:t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root@d9b100f2f636:/#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  apt update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  apt-get install wget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Aus einer 2. Session die laufende Instanz als Image speichern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docker commit df56fc2ef260 cgs/mynew-ubuntu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Siehe auch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https://docs.docker.com/engine/reference/run/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Container verwalten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Wenn Sie Docker eine zeitlang nutzen, gibt es viele aktive (ausgeführte) und inaktive Container auf Ihrem Computer. So können Sie die </a:t>
            </a:r>
            <a:r>
              <a:rPr b="1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aktiven</a:t>
            </a:r>
            <a:r>
              <a:rPr b="0" i="0" lang="de-D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 anzeigen: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ct val="1000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b="0" i="0" lang="de-DE">
                <a:solidFill>
                  <a:srgbClr val="E0276A"/>
                </a:solidFill>
                <a:latin typeface="Consolas"/>
                <a:ea typeface="Consolas"/>
                <a:cs typeface="Consolas"/>
                <a:sym typeface="Consolas"/>
              </a:rPr>
              <a:t>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E0276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ct val="1000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Um alle Container – aktive und inaktive –zu sehen, führen Sie docker ps mit dem Schalter a aus: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ct val="1000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b="0" i="0" lang="de-DE">
                <a:solidFill>
                  <a:srgbClr val="E0276A"/>
                </a:solidFill>
                <a:latin typeface="Consolas"/>
                <a:ea typeface="Consolas"/>
                <a:cs typeface="Consolas"/>
                <a:sym typeface="Consolas"/>
              </a:rPr>
              <a:t>ps</a:t>
            </a: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 –a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ct val="1000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Um den neuesten Container zu sehen, den Sie erstellt haben, übergeben Sie ihm den l Schalter: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ct val="1000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b="0" i="0" lang="de-DE">
                <a:solidFill>
                  <a:srgbClr val="E0276A"/>
                </a:solidFill>
                <a:latin typeface="Consolas"/>
                <a:ea typeface="Consolas"/>
                <a:cs typeface="Consolas"/>
                <a:sym typeface="Consolas"/>
              </a:rPr>
              <a:t>ps</a:t>
            </a: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 -l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container verwalten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557462"/>
            <a:ext cx="92392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Docker : start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Um einen gestoppten Container zu starten, verwenden Sie docker start, gefolgt von der Container-ID oder dem Namen des Containers.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</a:pPr>
            <a:r>
              <a:rPr b="0" i="0" lang="de-DE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docker start &lt;ID&gt;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454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25648"/>
            <a:ext cx="10813990" cy="150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2021-11-20T17:21:29Z</dcterms:created>
  <dc:creator>CHRISTIAN SCHAEFER</dc:creator>
</cp:coreProperties>
</file>