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9" r:id="rId3"/>
    <p:sldId id="290" r:id="rId4"/>
    <p:sldId id="277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9" autoAdjust="0"/>
    <p:restoredTop sz="95149" autoAdjust="0"/>
  </p:normalViewPr>
  <p:slideViewPr>
    <p:cSldViewPr snapToGrid="0">
      <p:cViewPr varScale="1">
        <p:scale>
          <a:sx n="81" d="100"/>
          <a:sy n="81" d="100"/>
        </p:scale>
        <p:origin x="432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7:18:36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29EF4-BD3E-4D06-AEEC-58F43D28C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D13BBD-DB7A-4B7E-9FDC-2664BE251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913DC-CC95-4CA1-9D4D-C96E0E42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01.12.2021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1D81A-5E59-4D72-894B-DB276348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C6AAA-6E79-429E-A70D-7A9E702F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483112" cy="365125"/>
          </a:xfrm>
        </p:spPr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87BDD98-C7C2-4B39-B526-9E67955C92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8" y="296341"/>
            <a:ext cx="1851775" cy="8316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14:cNvPr>
              <p14:cNvContentPartPr/>
              <p14:nvPr userDrawn="1"/>
            </p14:nvContentPartPr>
            <p14:xfrm>
              <a:off x="232758" y="-205736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118" y="-21473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42A3607-1EAD-4DF1-8AA8-0B190A75D525}"/>
              </a:ext>
            </a:extLst>
          </p:cNvPr>
          <p:cNvCxnSpPr>
            <a:stCxn id="4" idx="0"/>
            <a:endCxn id="6" idx="0"/>
          </p:cNvCxnSpPr>
          <p:nvPr userDrawn="1"/>
        </p:nvCxnSpPr>
        <p:spPr>
          <a:xfrm>
            <a:off x="2209800" y="6356350"/>
            <a:ext cx="7642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1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E1168-E5DA-4C40-8301-63130223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033172-38E6-49B0-98C9-DC4E66C84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2DEDC-462B-4856-88DF-66F38D27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671A8-5CE8-419B-ACFA-7022ED5E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985AA-A028-4713-BC2E-A30F1FF4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93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3A51A7-6DEA-425E-A1A8-812B225FD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2343A-5DD3-4F2F-BAE7-DB63832B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C6064-4603-4CAE-BA73-9FF37FCE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035A6D-82D0-4829-9D54-A10FBC89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A65862-4198-42E7-B900-FC520DFC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9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E03DC-4FBD-42F1-9BE3-413E5E20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A7644-6D50-4147-B092-5406AC45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4CCA46C-EAA2-492F-8601-DDE7F3E6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73AE39EE-DEEE-4E3E-B111-1F764266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04AE4E8-3926-483D-A505-B02FAF57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29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1F7CD-8B26-4612-95BB-A1A5BA02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116512-9B47-4C8A-BD4D-7CB32A6D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4402B-F56F-45BB-96D4-44EA2A2F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ADD3B-0B6E-4168-BB95-3EC9770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75717C-A219-4C65-A7EB-DA13E86D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51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E0D76-00EF-43A0-84A2-60DA9022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7933F-3951-49FF-AE85-3E8F0DAE9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8C56A-A0DD-4FBC-8A35-B4EF0A07E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3A282E-0390-43EC-9E4B-1B1ECAF1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51984-DD7D-4A7C-9B0F-43B2A7E3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4A368C-225D-4023-81EC-35C7AE46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24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71436-0714-42A1-9AB5-9CBA3B56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DB534-4BE7-4F00-98D6-2798A303D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24FB82-C772-4166-AACD-6935FDED8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A24FB-B0C4-4E20-8ECD-B0C574A0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E1F6D7-79CD-4E61-8EA1-46C832AC9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52DEFA-2D21-4BC7-B48F-6FA31AFA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6DD258-CFF0-490C-9496-F9826BF8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987A30-CA16-4E73-9AB6-79D0491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37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5A972-4460-43B3-9B46-DD4D19C0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4F27E5-A55B-4689-BD4F-CA595D28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D06C03-349E-4127-96CC-1D52CFBC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874B9A-712E-43A5-B4CD-2E222452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FD8231F-4E6C-415B-A9C8-554CFB09F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8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521E0F-4901-435E-8D04-A5237F1F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875299-3032-4DD4-9324-5511E5E3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D1F458-5BD1-473B-907E-CF66B830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364FC51-1E4D-4AEB-9DBF-2CC2B152AB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3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E1073-C1AD-4B9A-9D61-0C893D8A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01D75-8E26-4E39-AFFE-DD35ECC4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8AED1-6370-4EAC-A7A1-8E260746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1A2F-0C6F-4C6E-B2C1-386A6E90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D63218-F078-4C91-9D2C-CB0FA9BC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6D542E-7F45-4C53-9C04-DD39E24A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02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00585-27EA-4E1A-ACBF-C1939B6B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100F67-2852-498E-A3B4-A50607BB4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DBC0E5-52E7-43A1-B9C9-1EB87DEA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853C22-6FC7-4FEF-93AC-D088B8D0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7E4637-4431-40DE-81D4-C413D475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3609BD-5ECC-4677-B825-9F7E2A86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1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45A5D4-568A-403B-8D38-22B2FC1F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7EF6A2-7187-4DED-9955-6047942F3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25BD1-13A0-4ECE-A216-C27ED328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2086-8CAB-4C99-8031-A26DB20B6863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CAE34-04B8-413D-BB4B-BEEDD8C09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1A589-9C39-47F8-B16F-6FA5CD800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0C9F32-5FDB-4E2A-B592-DAE5080E05A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2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4B54C-21C4-4FA4-9763-19DC8D2D2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Docker</a:t>
            </a:r>
            <a:br>
              <a:rPr lang="de-DE" dirty="0"/>
            </a:br>
            <a:r>
              <a:rPr lang="de-DE" dirty="0"/>
              <a:t>Amazon  ECS / ECR</a:t>
            </a:r>
            <a:br>
              <a:rPr lang="de-DE" dirty="0"/>
            </a:br>
            <a:r>
              <a:rPr lang="de-DE" dirty="0"/>
              <a:t>Grundlagen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762280-0FC2-4702-8DFC-CF40B520B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Java </a:t>
            </a:r>
            <a:r>
              <a:rPr lang="de-DE" dirty="0" err="1"/>
              <a:t>Dev-Ops</a:t>
            </a:r>
            <a:r>
              <a:rPr lang="de-DE" dirty="0"/>
              <a:t> Cloud Training</a:t>
            </a:r>
            <a:br>
              <a:rPr lang="de-DE" dirty="0"/>
            </a:br>
            <a:endParaRPr lang="de-DE" dirty="0"/>
          </a:p>
          <a:p>
            <a:r>
              <a:rPr lang="de-DE" dirty="0"/>
              <a:t>11 - 2021</a:t>
            </a:r>
          </a:p>
        </p:txBody>
      </p:sp>
      <p:pic>
        <p:nvPicPr>
          <p:cNvPr id="4098" name="Picture 2" descr="Tipps zur Verwendung von Docker">
            <a:extLst>
              <a:ext uri="{FF2B5EF4-FFF2-40B4-BE49-F238E27FC236}">
                <a16:creationId xmlns:a16="http://schemas.microsoft.com/office/drawing/2014/main" id="{C90D8620-11A4-4147-AAE3-5FE6479C1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48" y="1600200"/>
            <a:ext cx="32004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37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CB8A7-3DBD-45FE-8F6D-80323E9F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9F2DA0-D175-48FE-8A21-8EEB7E7F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1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BFFC5-7744-4D45-9BC8-22F81042A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C76926-C847-4519-B2AB-0F74BBC3F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870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40FC9-A087-47F2-9776-0A68F5B2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Danke für Ihre Aufmerksamkeit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9B7BBA-87A7-4956-B1EC-2C70F3058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87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S_IT_Master.pptx" id="{DD70904B-0E6F-42E5-AA52-16AC4AA922C2}" vid="{C6E46F5C-11AF-40CB-8E25-1D40041870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CGS_IT_Master_Vorlage</Template>
  <TotalTime>0</TotalTime>
  <Words>21</Words>
  <Application>Microsoft Office PowerPoint</Application>
  <PresentationFormat>Breitbild</PresentationFormat>
  <Paragraphs>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Docker Amazon  ECS / ECR Grundlagen</vt:lpstr>
      <vt:lpstr>Inhalt</vt:lpstr>
      <vt:lpstr>PowerPoint-Präsentation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Development </dc:title>
  <dc:creator>CHRISTIAN SCHAEFER</dc:creator>
  <cp:lastModifiedBy>CHRISTIAN SCHAEFER</cp:lastModifiedBy>
  <cp:revision>25</cp:revision>
  <dcterms:created xsi:type="dcterms:W3CDTF">2021-11-20T17:21:29Z</dcterms:created>
  <dcterms:modified xsi:type="dcterms:W3CDTF">2021-12-01T23:18:10Z</dcterms:modified>
</cp:coreProperties>
</file>