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notesMasterIdLst>
    <p:notesMasterId r:id="rId9"/>
  </p:notesMasterIdLst>
  <p:sldIdLst>
    <p:sldId id="256" r:id="rId2"/>
    <p:sldId id="259" r:id="rId3"/>
    <p:sldId id="310" r:id="rId4"/>
    <p:sldId id="312" r:id="rId5"/>
    <p:sldId id="303" r:id="rId6"/>
    <p:sldId id="308" r:id="rId7"/>
    <p:sldId id="31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2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AF30E-28D6-4F48-ABB9-AEF637F706F2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90AAE-524A-4C6C-8748-D3B4FBDCA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1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90AAE-524A-4C6C-8748-D3B4FBDCA4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2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nity3d.com/kr/get-unit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r>
              <a:rPr lang="ko-KR" altLang="en-US" dirty="0">
                <a:solidFill>
                  <a:srgbClr val="7F7F7F"/>
                </a:solidFill>
              </a:rPr>
              <a:t>유니티</a:t>
            </a:r>
            <a:r>
              <a:rPr lang="en-US" altLang="ko-KR" dirty="0">
                <a:solidFill>
                  <a:srgbClr val="7F7F7F"/>
                </a:solidFill>
              </a:rPr>
              <a:t>3D </a:t>
            </a:r>
            <a:r>
              <a:rPr lang="ko-KR" altLang="en-US" dirty="0">
                <a:solidFill>
                  <a:srgbClr val="7F7F7F"/>
                </a:solidFill>
              </a:rPr>
              <a:t>엔진을 만나다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유니티 소개 및 유니티 최신버전 기능 알아보기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02</a:t>
            </a:r>
            <a:r>
              <a:rPr lang="ko-KR" altLang="en-US" dirty="0"/>
              <a:t> 유니티 개발 환경 셋팅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 </a:t>
            </a: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엔진을 배우는 이유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08" y="1639956"/>
            <a:ext cx="8123583" cy="25742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게임 업계에서 지배적인 </a:t>
            </a:r>
            <a:r>
              <a:rPr lang="ko-KR" altLang="en-US" b="1" dirty="0" err="1"/>
              <a:t>지배율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게임 </a:t>
            </a:r>
            <a:r>
              <a:rPr lang="ko-KR" altLang="en-US" b="1" dirty="0" err="1"/>
              <a:t>스타트업을</a:t>
            </a:r>
            <a:r>
              <a:rPr lang="ko-KR" altLang="en-US" b="1" dirty="0"/>
              <a:t> 위해 가장 현실적인 게임 엔진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게임 업계에 취직할 때 스킬 세트로 도움</a:t>
            </a:r>
            <a:endParaRPr lang="en-US" altLang="ko-KR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5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 </a:t>
            </a: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엔진을 배우는 이유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유니티</a:t>
            </a:r>
            <a:r>
              <a:rPr lang="en-US" altLang="ko-KR" b="1" dirty="0"/>
              <a:t>3D </a:t>
            </a:r>
            <a:r>
              <a:rPr lang="ko-KR" altLang="en-US" b="1" dirty="0"/>
              <a:t>클라이언트 개발자라면</a:t>
            </a:r>
            <a:r>
              <a:rPr lang="en-US" altLang="ko-KR" b="1" dirty="0"/>
              <a:t>? </a:t>
            </a:r>
            <a:r>
              <a:rPr lang="ko-KR" altLang="en-US" dirty="0"/>
              <a:t>서버 개발자에게 개발 요청을 보다 쉽게 할 수 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서버 개발자라면</a:t>
            </a:r>
            <a:r>
              <a:rPr lang="en-US" altLang="ko-KR" b="1" dirty="0"/>
              <a:t>? </a:t>
            </a:r>
            <a:r>
              <a:rPr lang="ko-KR" altLang="en-US" dirty="0"/>
              <a:t>클라이언트가 동작 방식을 알아야 어떤 </a:t>
            </a:r>
            <a:r>
              <a:rPr lang="en-US" altLang="ko-KR" dirty="0"/>
              <a:t>API</a:t>
            </a:r>
            <a:r>
              <a:rPr lang="ko-KR" altLang="en-US" dirty="0"/>
              <a:t>를 만들지 쉽게 이해할 수 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프로젝트 매니저라면</a:t>
            </a:r>
            <a:r>
              <a:rPr lang="en-US" altLang="ko-KR" b="1" dirty="0"/>
              <a:t>? </a:t>
            </a:r>
            <a:r>
              <a:rPr lang="ko-KR" altLang="en-US" dirty="0"/>
              <a:t>클라이언트와 서버 개발자에게 작업 지시 판단이 명확해 진다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개인 개발자라면</a:t>
            </a:r>
            <a:r>
              <a:rPr lang="en-US" altLang="ko-KR" b="1" dirty="0"/>
              <a:t>? </a:t>
            </a:r>
            <a:r>
              <a:rPr lang="ko-KR" altLang="en-US" dirty="0"/>
              <a:t>유니티 게임 개발의 흐름을 파악해 퀄리티 있는 게임 개발에 도움된다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9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ko-KR" dirty="0"/>
              <a:t>02</a:t>
            </a:r>
            <a:r>
              <a:rPr lang="ko-KR" altLang="en-US" dirty="0"/>
              <a:t> 유니티</a:t>
            </a:r>
            <a:r>
              <a:rPr lang="en-US" altLang="ko-KR" dirty="0"/>
              <a:t>3D </a:t>
            </a:r>
            <a:r>
              <a:rPr lang="ko-KR" altLang="en-US" dirty="0"/>
              <a:t>엔진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7879" y="2059130"/>
            <a:ext cx="2802835" cy="14913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크로스 플랫폼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개발 편의성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 err="1"/>
              <a:t>에셋스토어</a:t>
            </a:r>
            <a:endParaRPr lang="en-US" altLang="ko-KR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r>
              <a:rPr lang="ko-KR" altLang="en-US" dirty="0"/>
              <a:t> 유니티 </a:t>
            </a:r>
            <a:r>
              <a:rPr lang="en-US" altLang="ko-KR" dirty="0"/>
              <a:t>5 </a:t>
            </a:r>
            <a:r>
              <a:rPr lang="ko-KR" altLang="en-US" dirty="0"/>
              <a:t>최신 트렌드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섬세한 그래픽 구현 가능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사실적인 물리 표현 가능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새로운 광원 효과 기술 도입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사물 반사 기능 향상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유니티 </a:t>
            </a:r>
            <a:r>
              <a:rPr lang="en-US" altLang="ko-KR" dirty="0"/>
              <a:t>5</a:t>
            </a:r>
            <a:r>
              <a:rPr lang="ko-KR" altLang="en-US" dirty="0"/>
              <a:t>의 시스템 오디오 믹서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다양한 플랫폼 확장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웹에서 바로 게임을 즐긴다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클라우드 서비스 지원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ETC..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6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r>
              <a:rPr lang="ko-KR" altLang="en-US" dirty="0"/>
              <a:t> 유니티 </a:t>
            </a:r>
            <a:r>
              <a:rPr lang="en-US" altLang="ko-KR" dirty="0"/>
              <a:t>5 </a:t>
            </a:r>
            <a:r>
              <a:rPr lang="ko-KR" altLang="en-US" dirty="0"/>
              <a:t>세팅 및 실습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47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유니티 코리아 홈페이지 접속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http://unity3d.com/kr/get-unity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유니티 다운로드 후 설치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286" y="4082956"/>
            <a:ext cx="3198311" cy="156966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실습해 봅시다</a:t>
            </a:r>
            <a:endParaRPr lang="en-US" altLang="ko-KR" sz="2400" b="1" dirty="0">
              <a:solidFill>
                <a:srgbClr val="002060"/>
              </a:solidFill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새로운 프로젝트 생성하기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폴더 생성하기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저장하기</a:t>
            </a:r>
          </a:p>
        </p:txBody>
      </p:sp>
    </p:spTree>
    <p:extLst>
      <p:ext uri="{BB962C8B-B14F-4D97-AF65-F5344CB8AC3E}">
        <p14:creationId xmlns:p14="http://schemas.microsoft.com/office/powerpoint/2010/main" val="2246326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309</TotalTime>
  <Words>196</Words>
  <Application>Microsoft Office PowerPoint</Application>
  <PresentationFormat>화면 슬라이드 쇼(4:3)</PresentationFormat>
  <Paragraphs>40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돋움</vt:lpstr>
      <vt:lpstr>맑은 고딕</vt:lpstr>
      <vt:lpstr>Arial</vt:lpstr>
      <vt:lpstr>Clarity</vt:lpstr>
      <vt:lpstr>나홀로 개발하는  유니티3D 액션게임 </vt:lpstr>
      <vt:lpstr>개발 목표</vt:lpstr>
      <vt:lpstr>01 유니티3D 엔진을 배우는 이유 1 </vt:lpstr>
      <vt:lpstr>01 유니티3D 엔진을 배우는 이유 2 </vt:lpstr>
      <vt:lpstr>02 유니티3D 엔진?</vt:lpstr>
      <vt:lpstr>03 유니티 5 최신 트렌드</vt:lpstr>
      <vt:lpstr>03 유니티 5 세팅 및 실습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85</cp:revision>
  <dcterms:created xsi:type="dcterms:W3CDTF">2017-02-10T11:19:59Z</dcterms:created>
  <dcterms:modified xsi:type="dcterms:W3CDTF">2017-02-18T04:42:23Z</dcterms:modified>
</cp:coreProperties>
</file>