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sldIdLst>
    <p:sldId id="256" r:id="rId2"/>
    <p:sldId id="259" r:id="rId3"/>
    <p:sldId id="310" r:id="rId4"/>
    <p:sldId id="303" r:id="rId5"/>
    <p:sldId id="311" r:id="rId6"/>
    <p:sldId id="30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2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9361"/>
            <a:ext cx="7772400" cy="1955955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나홀로 개발하는 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dirty="0"/>
              <a:t>유니티</a:t>
            </a:r>
            <a:r>
              <a:rPr lang="en-US" altLang="ko-KR" dirty="0"/>
              <a:t>3D </a:t>
            </a:r>
            <a:r>
              <a:rPr lang="ko-KR" altLang="en-US" dirty="0"/>
              <a:t>액션게임</a:t>
            </a:r>
            <a:br>
              <a:rPr lang="en-US" altLang="ko-KR" dirty="0"/>
            </a:b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챕터 </a:t>
            </a:r>
            <a:r>
              <a:rPr lang="en-US" altLang="ko-KR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  <a:p>
            <a:r>
              <a:rPr lang="en-US" dirty="0"/>
              <a:t>C# - </a:t>
            </a:r>
            <a:r>
              <a:rPr lang="ko-KR" altLang="en-US" dirty="0" err="1"/>
              <a:t>코루틴</a:t>
            </a:r>
            <a:r>
              <a:rPr lang="en-US" altLang="ko-KR" dirty="0"/>
              <a:t>, </a:t>
            </a:r>
            <a:r>
              <a:rPr lang="ko-KR" altLang="en-US" dirty="0"/>
              <a:t>팝업 애니메이션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2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r>
              <a:rPr lang="ko-KR" altLang="en-US" dirty="0"/>
              <a:t> </a:t>
            </a:r>
            <a:r>
              <a:rPr lang="ko-KR" altLang="en-US" dirty="0" err="1"/>
              <a:t>코루틴</a:t>
            </a:r>
            <a:r>
              <a:rPr lang="ko-KR" altLang="en-US" dirty="0"/>
              <a:t> 이해하기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6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코루틴이란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중간 </a:t>
            </a:r>
            <a:r>
              <a:rPr lang="ko-KR" altLang="en-US" dirty="0" err="1"/>
              <a:t>중간</a:t>
            </a:r>
            <a:r>
              <a:rPr lang="ko-KR" altLang="en-US" dirty="0"/>
              <a:t> 쉬면서 기능을 수행할 수 있는 함수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서브루틴의 하위 개념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804451" y="5013878"/>
            <a:ext cx="3146285" cy="184412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69234" y="3063991"/>
            <a:ext cx="7838661" cy="147732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/>
              <a:t>※ </a:t>
            </a:r>
            <a:r>
              <a:rPr lang="ko-KR" altLang="en-US" b="1" dirty="0" err="1"/>
              <a:t>코루틴의</a:t>
            </a:r>
            <a:r>
              <a:rPr lang="ko-KR" altLang="en-US" b="1" dirty="0"/>
              <a:t> 활용</a:t>
            </a:r>
            <a:endParaRPr lang="en-US" altLang="ko-KR" b="1" dirty="0"/>
          </a:p>
          <a:p>
            <a:r>
              <a:rPr lang="en-US" altLang="ko-KR" dirty="0"/>
              <a:t>○ </a:t>
            </a:r>
            <a:r>
              <a:rPr lang="ko-KR" altLang="en-US" dirty="0"/>
              <a:t>여러 개로 이루어진 작업의 단계적 수행 (예 : 게임 로딩)</a:t>
            </a:r>
          </a:p>
          <a:p>
            <a:r>
              <a:rPr lang="ko-KR" altLang="en-US" dirty="0"/>
              <a:t>○ 다른 연산이 이루어질 때까지 대기(예 : 웹 통신 응답 대기)</a:t>
            </a:r>
          </a:p>
          <a:p>
            <a:r>
              <a:rPr lang="ko-KR" altLang="en-US" dirty="0"/>
              <a:t>○ 인터페이스에 애니메이션 삽입(예 : 팝업 창 위아래로 부드럽게 움직이기)</a:t>
            </a:r>
          </a:p>
          <a:p>
            <a:r>
              <a:rPr lang="ko-KR" altLang="en-US" dirty="0"/>
              <a:t>○ 주기적인 연산을 특정 시간 단위로 수행 (예 : 카운트다운 표시하기)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15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ko-KR" dirty="0"/>
              <a:t>02</a:t>
            </a:r>
            <a:r>
              <a:rPr lang="ko-KR" altLang="en-US" dirty="0"/>
              <a:t> </a:t>
            </a:r>
            <a:r>
              <a:rPr lang="ko-KR" altLang="en-US" dirty="0" err="1"/>
              <a:t>코루틴</a:t>
            </a:r>
            <a:r>
              <a:rPr lang="ko-KR" altLang="en-US" dirty="0"/>
              <a:t> 실습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966" y="1496507"/>
            <a:ext cx="8229600" cy="4974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: 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출력하는 두 개의 루틴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7017603" y="5724939"/>
            <a:ext cx="1933133" cy="11330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66" y="2138362"/>
            <a:ext cx="5629275" cy="4410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9241" y="2149041"/>
            <a:ext cx="192873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호출 흐름 순서도</a:t>
            </a:r>
          </a:p>
        </p:txBody>
      </p:sp>
    </p:spTree>
    <p:extLst>
      <p:ext uri="{BB962C8B-B14F-4D97-AF65-F5344CB8AC3E}">
        <p14:creationId xmlns:p14="http://schemas.microsoft.com/office/powerpoint/2010/main" val="32314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ko-KR" dirty="0"/>
              <a:t>03</a:t>
            </a:r>
            <a:r>
              <a:rPr lang="ko-KR" altLang="en-US" dirty="0"/>
              <a:t> </a:t>
            </a:r>
            <a:r>
              <a:rPr lang="ko-KR" altLang="en-US" dirty="0" err="1"/>
              <a:t>코루틴</a:t>
            </a:r>
            <a:r>
              <a:rPr lang="ko-KR" altLang="en-US" dirty="0"/>
              <a:t> 실습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966" y="1496507"/>
            <a:ext cx="8229600" cy="4974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 err="1"/>
              <a:t>코루틴을</a:t>
            </a:r>
            <a:r>
              <a:rPr lang="ko-KR" altLang="en-US" dirty="0"/>
              <a:t> 이용한 팝업 애니메이션 구현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7153261" y="5804451"/>
            <a:ext cx="1797475" cy="10535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23659" y="2333707"/>
            <a:ext cx="108876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결과화면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984" y="2333707"/>
            <a:ext cx="3876675" cy="29527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344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r>
              <a:rPr lang="ko-KR" altLang="en-US" dirty="0"/>
              <a:t> 스레드와 </a:t>
            </a:r>
            <a:r>
              <a:rPr lang="ko-KR" altLang="en-US" dirty="0" err="1"/>
              <a:t>코루틴의</a:t>
            </a:r>
            <a:r>
              <a:rPr lang="ko-KR" altLang="en-US" dirty="0"/>
              <a:t> 차이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8748" cy="48768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b="1" dirty="0"/>
              <a:t>● </a:t>
            </a:r>
            <a:r>
              <a:rPr lang="ko-KR" altLang="en-US" sz="3200" b="1" dirty="0"/>
              <a:t>스레드</a:t>
            </a:r>
            <a:endParaRPr lang="en-US" altLang="ko-KR" sz="3200" b="1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i="1" dirty="0"/>
              <a:t>동시에 여러 프로세스가 여러 작업 진행</a:t>
            </a:r>
            <a:endParaRPr lang="en-US" altLang="ko-KR" i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000" b="1" dirty="0"/>
              <a:t>●</a:t>
            </a:r>
            <a:r>
              <a:rPr lang="ko-KR" altLang="en-US" sz="3200" b="1" dirty="0"/>
              <a:t> </a:t>
            </a:r>
            <a:r>
              <a:rPr lang="ko-KR" altLang="en-US" sz="3200" b="1" dirty="0" err="1"/>
              <a:t>코루틴</a:t>
            </a:r>
            <a:endParaRPr lang="en-US" altLang="ko-KR" sz="3200" b="1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i="1" dirty="0"/>
              <a:t>하나의 프로세스를 여러 루틴들이 시간을 나눠서 쓰는 방식</a:t>
            </a:r>
            <a:endParaRPr lang="en-US" altLang="ko-KR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558747" y="4283738"/>
            <a:ext cx="4391989" cy="257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65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308</TotalTime>
  <Words>141</Words>
  <Application>Microsoft Office PowerPoint</Application>
  <PresentationFormat>화면 슬라이드 쇼(4:3)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돋움</vt:lpstr>
      <vt:lpstr>Arial</vt:lpstr>
      <vt:lpstr>Clarity</vt:lpstr>
      <vt:lpstr>나홀로 개발하는  유니티3D 액션게임 </vt:lpstr>
      <vt:lpstr>개발 목표</vt:lpstr>
      <vt:lpstr>01 코루틴이란?</vt:lpstr>
      <vt:lpstr>02 코루틴 실습 1</vt:lpstr>
      <vt:lpstr>03 코루틴 실습 2</vt:lpstr>
      <vt:lpstr>04 스레드와 코루틴의 차이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나홀로 개발하는  유니티3D 액션게임</dc:title>
  <dc:creator>Chris Song</dc:creator>
  <cp:lastModifiedBy>blue_h</cp:lastModifiedBy>
  <cp:revision>86</cp:revision>
  <dcterms:created xsi:type="dcterms:W3CDTF">2017-02-10T11:19:59Z</dcterms:created>
  <dcterms:modified xsi:type="dcterms:W3CDTF">2017-02-18T04:55:39Z</dcterms:modified>
</cp:coreProperties>
</file>