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0" r:id="rId4"/>
    <p:sldId id="31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애저와</a:t>
            </a:r>
            <a:r>
              <a:rPr lang="ko-KR" altLang="en-US" dirty="0"/>
              <a:t> </a:t>
            </a:r>
            <a:r>
              <a:rPr lang="en-US" altLang="ko-KR" dirty="0"/>
              <a:t>.NET</a:t>
            </a:r>
            <a:r>
              <a:rPr lang="ko-KR" altLang="en-US" dirty="0"/>
              <a:t>을 활용한</a:t>
            </a:r>
            <a:endParaRPr lang="en-US" altLang="ko-KR" dirty="0"/>
          </a:p>
          <a:p>
            <a:r>
              <a:rPr lang="en-US" dirty="0"/>
              <a:t>C# API </a:t>
            </a:r>
            <a:r>
              <a:rPr lang="ko-KR" altLang="en-US" dirty="0"/>
              <a:t>서버 만들기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서버 구현하기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클라우드 서버 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서버 프로그램 개발 및 통신 테스트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유니티</a:t>
            </a:r>
            <a:r>
              <a:rPr lang="en-US" altLang="ko-KR" dirty="0"/>
              <a:t>3D</a:t>
            </a:r>
            <a:r>
              <a:rPr lang="ko-KR" altLang="en-US" dirty="0"/>
              <a:t> 게임 클라이언트와 서버 연동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서버 개발 시 아키텍처 결정사항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클라우드 서버와 일반 서버 중 어떤 서버를 쓸 것인가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어떤 언어를 쓸 것인가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어떤 데이터베이스 솔루션을 사용할 것인가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어떤 운영체제를 선택할 것인가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통신 방식은 어떤 기술을 쓸 것인가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62156"/>
              </p:ext>
            </p:extLst>
          </p:nvPr>
        </p:nvGraphicFramePr>
        <p:xfrm>
          <a:off x="574089" y="4308875"/>
          <a:ext cx="507211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055">
                  <a:extLst>
                    <a:ext uri="{9D8B030D-6E8A-4147-A177-3AD203B41FA5}">
                      <a16:colId xmlns:a16="http://schemas.microsoft.com/office/drawing/2014/main" val="1963331142"/>
                    </a:ext>
                  </a:extLst>
                </a:gridCol>
                <a:gridCol w="2536055">
                  <a:extLst>
                    <a:ext uri="{9D8B030D-6E8A-4147-A177-3AD203B41FA5}">
                      <a16:colId xmlns:a16="http://schemas.microsoft.com/office/drawing/2014/main" val="1687467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아키텍처 결정사항 예시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클라우드 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3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2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 솔루션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클라우드 </a:t>
                      </a:r>
                      <a:r>
                        <a:rPr lang="en-US" altLang="ko-KR" dirty="0"/>
                        <a:t>SQL 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(MSSQL)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3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애저를</a:t>
            </a:r>
            <a:r>
              <a:rPr lang="ko-KR" altLang="en-US" dirty="0"/>
              <a:t> 활용한 서버 구성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애저</a:t>
            </a:r>
            <a:r>
              <a:rPr lang="ko-KR" altLang="en-US" dirty="0"/>
              <a:t> 사이트 접속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계정 등록 및 서비스 로그인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애저</a:t>
            </a:r>
            <a:r>
              <a:rPr lang="ko-KR" altLang="en-US" dirty="0"/>
              <a:t> 인스턴스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애저</a:t>
            </a:r>
            <a:r>
              <a:rPr lang="ko-KR" altLang="en-US" dirty="0"/>
              <a:t> 웹사이트 배포 자격 다운로드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ASP .NET API </a:t>
            </a:r>
            <a:r>
              <a:rPr lang="ko-KR" altLang="en-US" dirty="0"/>
              <a:t>서버 개발하기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324</TotalTime>
  <Words>126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돋움</vt:lpstr>
      <vt:lpstr>Arial</vt:lpstr>
      <vt:lpstr>Clarity</vt:lpstr>
      <vt:lpstr>나홀로 개발하는  유니티3D 액션게임 </vt:lpstr>
      <vt:lpstr>개발 목표</vt:lpstr>
      <vt:lpstr>01 서버 개발 시 아키텍처 결정사항</vt:lpstr>
      <vt:lpstr>02 애저를 활용한 서버 구성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91</cp:revision>
  <dcterms:created xsi:type="dcterms:W3CDTF">2017-02-10T11:19:59Z</dcterms:created>
  <dcterms:modified xsi:type="dcterms:W3CDTF">2017-02-18T05:10:57Z</dcterms:modified>
</cp:coreProperties>
</file>