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11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  <a:p>
            <a:r>
              <a:rPr lang="ko-KR" altLang="en-US" dirty="0"/>
              <a:t>클라우드 데이터베이스</a:t>
            </a:r>
            <a:endParaRPr lang="en-US" altLang="ko-KR" dirty="0"/>
          </a:p>
          <a:p>
            <a:r>
              <a:rPr lang="ko-KR" altLang="en-US" dirty="0"/>
              <a:t>서버 생성 및 관리하기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데이터베이스 서버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데이터베이스 서버와 게임 서버 연동 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아마존 클라우드 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AWS </a:t>
            </a:r>
            <a:r>
              <a:rPr lang="ko-KR" altLang="en-US" dirty="0"/>
              <a:t>사이트 접속</a:t>
            </a:r>
            <a:r>
              <a:rPr lang="en-US" altLang="ko-KR" dirty="0"/>
              <a:t> </a:t>
            </a:r>
            <a:r>
              <a:rPr lang="ko-KR" altLang="en-US" dirty="0"/>
              <a:t>후 계정생성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AWS RDS</a:t>
            </a:r>
            <a:r>
              <a:rPr lang="ko-KR" altLang="en-US" dirty="0"/>
              <a:t> 인스턴스 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AWS RDS </a:t>
            </a:r>
            <a:r>
              <a:rPr lang="ko-KR" altLang="en-US" dirty="0"/>
              <a:t>데이터베이스에 나의 컴퓨터 </a:t>
            </a:r>
            <a:r>
              <a:rPr lang="en-US" altLang="ko-KR" dirty="0"/>
              <a:t>IP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마이크로소프트 </a:t>
            </a:r>
            <a:r>
              <a:rPr lang="ko-KR" altLang="en-US" dirty="0" err="1"/>
              <a:t>애저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사이트 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Azure SQL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데이터베이스에 나의 컴퓨터 </a:t>
            </a:r>
            <a:r>
              <a:rPr lang="en-US" altLang="ko-KR" dirty="0"/>
              <a:t>IP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비주얼스튜디오에서</a:t>
            </a:r>
            <a:r>
              <a:rPr lang="ko-KR" altLang="en-US" dirty="0"/>
              <a:t> </a:t>
            </a:r>
            <a:r>
              <a:rPr lang="en-US" altLang="ko-KR" dirty="0"/>
              <a:t>MS-SQL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마이크로소프트 </a:t>
            </a:r>
            <a:r>
              <a:rPr lang="ko-KR" altLang="en-US" dirty="0" err="1"/>
              <a:t>애저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사이트 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Azure SQL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데이터베이스에 나의 컴퓨터 </a:t>
            </a:r>
            <a:r>
              <a:rPr lang="en-US" altLang="ko-KR" dirty="0"/>
              <a:t>IP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비주얼스튜디오에서</a:t>
            </a:r>
            <a:r>
              <a:rPr lang="ko-KR" altLang="en-US" dirty="0"/>
              <a:t> </a:t>
            </a:r>
            <a:r>
              <a:rPr lang="en-US" altLang="ko-KR" dirty="0"/>
              <a:t>MS-SQL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데이터베이스에 테이블 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데이터베이스에 </a:t>
            </a:r>
            <a:r>
              <a:rPr lang="ko-KR" altLang="en-US" dirty="0" err="1"/>
              <a:t>스토어드</a:t>
            </a:r>
            <a:r>
              <a:rPr lang="ko-KR" altLang="en-US" dirty="0"/>
              <a:t> </a:t>
            </a:r>
            <a:r>
              <a:rPr lang="ko-KR" altLang="en-US" dirty="0" err="1"/>
              <a:t>프러시저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4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330</TotalTime>
  <Words>89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Arial</vt:lpstr>
      <vt:lpstr>Clarity</vt:lpstr>
      <vt:lpstr>나홀로 개발하는  유니티3D 액션게임 </vt:lpstr>
      <vt:lpstr>개발 목표</vt:lpstr>
      <vt:lpstr>01 아마존 클라우드 서비스</vt:lpstr>
      <vt:lpstr>02 마이크로소프트 애저</vt:lpstr>
      <vt:lpstr>02 마이크로소프트 애저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93</cp:revision>
  <dcterms:created xsi:type="dcterms:W3CDTF">2017-02-10T11:19:59Z</dcterms:created>
  <dcterms:modified xsi:type="dcterms:W3CDTF">2017-02-18T05:33:39Z</dcterms:modified>
</cp:coreProperties>
</file>