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10" r:id="rId4"/>
    <p:sldId id="315" r:id="rId5"/>
    <p:sldId id="311" r:id="rId6"/>
    <p:sldId id="313" r:id="rId7"/>
    <p:sldId id="314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  <a:p>
            <a:r>
              <a:rPr lang="ko-KR" altLang="en-US" dirty="0"/>
              <a:t>스테이지 관리 스크립트</a:t>
            </a:r>
            <a:endParaRPr lang="en-US" altLang="ko-KR" dirty="0"/>
          </a:p>
          <a:p>
            <a:r>
              <a:rPr lang="en-US" dirty="0" err="1"/>
              <a:t>StageController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데이터베이스 서버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데이터베이스 서버와 게임 서버 연동 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게임 포인트 정산 방식 설계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 체력이 </a:t>
            </a:r>
            <a:r>
              <a:rPr lang="en-US" altLang="ko-KR" dirty="0"/>
              <a:t>0</a:t>
            </a:r>
            <a:r>
              <a:rPr lang="ko-KR" altLang="en-US" dirty="0"/>
              <a:t>이 되면 게임이 종료된다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팝업으로 띄운다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플레이어가 몬스터를 한 마리 죽일 때마다 점수를 </a:t>
            </a:r>
            <a:r>
              <a:rPr lang="en-US" altLang="ko-KR" dirty="0"/>
              <a:t>10</a:t>
            </a:r>
            <a:r>
              <a:rPr lang="ko-KR" altLang="en-US" dirty="0"/>
              <a:t>점 올리고 화면에 표시한다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3784409" y="3829878"/>
            <a:ext cx="5166327" cy="30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관리 코드 </a:t>
            </a:r>
            <a:r>
              <a:rPr lang="en-US" altLang="ko-KR" dirty="0" err="1"/>
              <a:t>StageContrller.cs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5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StageController</a:t>
            </a:r>
            <a:r>
              <a:rPr lang="ko-KR" altLang="en-US" dirty="0"/>
              <a:t>를 담을 게임 오브젝트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 상단 중앙에 현재 점수를 표시하기 위해 포인트 텍스트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슬라임을</a:t>
            </a:r>
            <a:r>
              <a:rPr lang="ko-KR" altLang="en-US" dirty="0"/>
              <a:t> 하나 처치할 때마다 </a:t>
            </a:r>
            <a:r>
              <a:rPr lang="en-US" altLang="ko-KR" dirty="0" err="1"/>
              <a:t>StageController</a:t>
            </a:r>
            <a:r>
              <a:rPr lang="ko-KR" altLang="en-US" dirty="0"/>
              <a:t>의 함수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EnemyHealth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스크립트에서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StageController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AddPoint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함수를 호출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PlayerHealth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스크립트에서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StageController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FinishGame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함수를 호출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관리 코드 </a:t>
            </a:r>
            <a:r>
              <a:rPr lang="en-US" altLang="ko-KR" dirty="0" err="1"/>
              <a:t>StageContrller.cs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● </a:t>
            </a:r>
            <a:r>
              <a:rPr lang="en-US" altLang="ko-KR" dirty="0" err="1"/>
              <a:t>StageController</a:t>
            </a:r>
            <a:r>
              <a:rPr lang="ko-KR" altLang="en-US" dirty="0"/>
              <a:t>를 담을 게임 오브젝트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 오브젝트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 오브젝트 이름 변경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 오브젝트에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7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관리 코드 </a:t>
            </a:r>
            <a:r>
              <a:rPr lang="en-US" altLang="ko-KR" dirty="0" err="1"/>
              <a:t>StageContrller.cs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● </a:t>
            </a:r>
            <a:r>
              <a:rPr lang="ko-KR" altLang="en-US" dirty="0"/>
              <a:t>점수 표시를 위한 포인트 텍스트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이름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</a:t>
            </a:r>
            <a:r>
              <a:rPr lang="ko-KR" altLang="en-US" dirty="0"/>
              <a:t>의 앵커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</a:t>
            </a:r>
            <a:r>
              <a:rPr lang="ko-KR" altLang="en-US" dirty="0"/>
              <a:t>의 기타 속성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StageController</a:t>
            </a:r>
            <a:r>
              <a:rPr lang="en-US" altLang="ko-KR" dirty="0"/>
              <a:t> </a:t>
            </a:r>
            <a:r>
              <a:rPr lang="ko-KR" altLang="en-US" dirty="0"/>
              <a:t>스크립트의 </a:t>
            </a:r>
            <a:r>
              <a:rPr lang="en-US" altLang="ko-KR" dirty="0" err="1"/>
              <a:t>PointText</a:t>
            </a:r>
            <a:r>
              <a:rPr lang="en-US" altLang="ko-KR" dirty="0"/>
              <a:t> </a:t>
            </a:r>
            <a:r>
              <a:rPr lang="ko-KR" altLang="en-US" dirty="0"/>
              <a:t>변수와 </a:t>
            </a:r>
            <a:r>
              <a:rPr lang="en-US" altLang="ko-KR" dirty="0" err="1"/>
              <a:t>PointText</a:t>
            </a:r>
            <a:r>
              <a:rPr lang="en-US" altLang="ko-KR" dirty="0"/>
              <a:t> </a:t>
            </a:r>
            <a:r>
              <a:rPr lang="ko-KR" altLang="en-US" dirty="0"/>
              <a:t>게임 오브젝트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관리 코드 </a:t>
            </a:r>
            <a:r>
              <a:rPr lang="en-US" altLang="ko-KR" dirty="0" err="1"/>
              <a:t>StageContrller.cs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● </a:t>
            </a:r>
            <a:r>
              <a:rPr lang="ko-KR" altLang="en-US" dirty="0" err="1"/>
              <a:t>슬라임을</a:t>
            </a:r>
            <a:r>
              <a:rPr lang="ko-KR" altLang="en-US" dirty="0"/>
              <a:t> 하나 처치할 때마다 </a:t>
            </a:r>
            <a:r>
              <a:rPr lang="en-US" altLang="ko-KR" dirty="0" err="1"/>
              <a:t>StageController</a:t>
            </a:r>
            <a:r>
              <a:rPr lang="ko-KR" altLang="en-US" dirty="0"/>
              <a:t>의 함수 호출하기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 </a:t>
            </a:r>
            <a:r>
              <a:rPr lang="ko-KR" altLang="en-US" dirty="0"/>
              <a:t>이름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</a:t>
            </a:r>
            <a:r>
              <a:rPr lang="ko-KR" altLang="en-US" dirty="0"/>
              <a:t>의 앵커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텍스트 </a:t>
            </a:r>
            <a:r>
              <a:rPr lang="en-US" altLang="ko-KR" dirty="0"/>
              <a:t>UI</a:t>
            </a:r>
            <a:r>
              <a:rPr lang="ko-KR" altLang="en-US" dirty="0"/>
              <a:t>의 기타 속성 변경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StageController</a:t>
            </a:r>
            <a:r>
              <a:rPr lang="en-US" altLang="ko-KR" dirty="0"/>
              <a:t> </a:t>
            </a:r>
            <a:r>
              <a:rPr lang="ko-KR" altLang="en-US" dirty="0"/>
              <a:t>스크립트의 </a:t>
            </a:r>
            <a:r>
              <a:rPr lang="en-US" altLang="ko-KR" dirty="0" err="1"/>
              <a:t>PointText</a:t>
            </a:r>
            <a:r>
              <a:rPr lang="en-US" altLang="ko-KR" dirty="0"/>
              <a:t> </a:t>
            </a:r>
            <a:r>
              <a:rPr lang="ko-KR" altLang="en-US" dirty="0"/>
              <a:t>변수와 </a:t>
            </a:r>
            <a:r>
              <a:rPr lang="en-US" altLang="ko-KR" dirty="0" err="1"/>
              <a:t>PointText</a:t>
            </a:r>
            <a:r>
              <a:rPr lang="en-US" altLang="ko-KR" dirty="0"/>
              <a:t> </a:t>
            </a:r>
            <a:r>
              <a:rPr lang="ko-KR" altLang="en-US" dirty="0"/>
              <a:t>게임 오브젝트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스테이지 관리 코드 </a:t>
            </a:r>
            <a:r>
              <a:rPr lang="en-US" altLang="ko-KR" dirty="0" err="1"/>
              <a:t>StageContrller.cs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35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StageController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를 담을 게임 오브젝트 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화면 상단 중앙에 현재 점수를 표시하기 위해 포인트 텍스트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생성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슬라임을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하나 처치할 때마다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StageController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의 함수 호출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EnemyHealth</a:t>
            </a:r>
            <a:r>
              <a:rPr lang="en-US" altLang="ko-KR" dirty="0"/>
              <a:t> </a:t>
            </a:r>
            <a:r>
              <a:rPr lang="ko-KR" altLang="en-US" dirty="0"/>
              <a:t>스크립트에서 </a:t>
            </a:r>
            <a:r>
              <a:rPr lang="en-US" altLang="ko-KR" dirty="0" err="1"/>
              <a:t>StageController</a:t>
            </a:r>
            <a:r>
              <a:rPr lang="ko-KR" altLang="en-US" dirty="0"/>
              <a:t>의 </a:t>
            </a:r>
            <a:r>
              <a:rPr lang="en-US" altLang="ko-KR" dirty="0" err="1"/>
              <a:t>AddPoint</a:t>
            </a:r>
            <a:r>
              <a:rPr lang="en-US" altLang="ko-KR" dirty="0"/>
              <a:t>()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PlayerHealth</a:t>
            </a:r>
            <a:r>
              <a:rPr lang="en-US" altLang="ko-KR" dirty="0"/>
              <a:t> </a:t>
            </a:r>
            <a:r>
              <a:rPr lang="ko-KR" altLang="en-US" dirty="0"/>
              <a:t>스크립트에서 </a:t>
            </a:r>
            <a:r>
              <a:rPr lang="en-US" altLang="ko-KR" dirty="0" err="1"/>
              <a:t>StageController</a:t>
            </a:r>
            <a:r>
              <a:rPr lang="ko-KR" altLang="en-US" dirty="0"/>
              <a:t>의 </a:t>
            </a:r>
            <a:r>
              <a:rPr lang="en-US" altLang="ko-KR" dirty="0" err="1"/>
              <a:t>FinishGame</a:t>
            </a:r>
            <a:r>
              <a:rPr lang="en-US" altLang="ko-KR" dirty="0"/>
              <a:t>() </a:t>
            </a:r>
            <a:r>
              <a:rPr lang="ko-KR" altLang="en-US" dirty="0"/>
              <a:t>함수를 호출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804451" y="5013878"/>
            <a:ext cx="3146285" cy="18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370</TotalTime>
  <Words>254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Arial</vt:lpstr>
      <vt:lpstr>Clarity</vt:lpstr>
      <vt:lpstr>나홀로 개발하는  유니티3D 액션게임 </vt:lpstr>
      <vt:lpstr>개발 목표</vt:lpstr>
      <vt:lpstr>01 게임 포인트 정산 방식 설계</vt:lpstr>
      <vt:lpstr>02 스테이지 관리 코드 StageContrller.cs</vt:lpstr>
      <vt:lpstr>02 스테이지 관리 코드 StageContrller.cs</vt:lpstr>
      <vt:lpstr>02 스테이지 관리 코드 StageContrller.cs</vt:lpstr>
      <vt:lpstr>02 스테이지 관리 코드 StageContrller.cs</vt:lpstr>
      <vt:lpstr>02 스테이지 관리 코드 StageContrller.cs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97</cp:revision>
  <dcterms:created xsi:type="dcterms:W3CDTF">2017-02-10T11:19:59Z</dcterms:created>
  <dcterms:modified xsi:type="dcterms:W3CDTF">2017-02-18T06:13:28Z</dcterms:modified>
</cp:coreProperties>
</file>