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16" r:id="rId5"/>
    <p:sldId id="31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  <a:p>
            <a:r>
              <a:rPr lang="ko-KR" altLang="en-US" dirty="0"/>
              <a:t>어디서나 호출 가능한 </a:t>
            </a:r>
            <a:endParaRPr lang="en-US" altLang="ko-KR" dirty="0"/>
          </a:p>
          <a:p>
            <a:r>
              <a:rPr lang="ko-KR" altLang="en-US" dirty="0"/>
              <a:t>팝업 모듈 개발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띄우기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en-US" altLang="ko-KR" dirty="0" err="1"/>
              <a:t>uGUI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25" y="2733430"/>
            <a:ext cx="5237749" cy="37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텍스트를 출력하는 알림 </a:t>
            </a:r>
            <a:r>
              <a:rPr lang="ko-KR" altLang="en-US" dirty="0" err="1"/>
              <a:t>팝업창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알림창</a:t>
            </a:r>
            <a:r>
              <a:rPr lang="ko-KR" altLang="en-US" dirty="0"/>
              <a:t> 부모 클래스 </a:t>
            </a:r>
            <a:r>
              <a:rPr lang="en-US" altLang="ko-KR" dirty="0"/>
              <a:t>: </a:t>
            </a:r>
            <a:r>
              <a:rPr lang="en-US" altLang="ko-KR" dirty="0" err="1"/>
              <a:t>DialogData</a:t>
            </a:r>
            <a:r>
              <a:rPr lang="ko-KR" altLang="en-US" dirty="0"/>
              <a:t>와 </a:t>
            </a:r>
            <a:r>
              <a:rPr lang="en-US" altLang="ko-KR" dirty="0" err="1"/>
              <a:t>DialogController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알림창을</a:t>
            </a:r>
            <a:r>
              <a:rPr lang="ko-KR" altLang="en-US" dirty="0"/>
              <a:t> 관리하는 객체 </a:t>
            </a:r>
            <a:r>
              <a:rPr lang="en-US" altLang="ko-KR" dirty="0"/>
              <a:t>: Dialog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OK </a:t>
            </a:r>
            <a:r>
              <a:rPr lang="ko-KR" altLang="en-US" dirty="0"/>
              <a:t>버튼만 있는 알림</a:t>
            </a:r>
            <a:r>
              <a:rPr lang="en-US" altLang="ko-KR" dirty="0"/>
              <a:t>(Alert) </a:t>
            </a:r>
            <a:r>
              <a:rPr lang="ko-KR" altLang="en-US" dirty="0"/>
              <a:t>팝업 </a:t>
            </a:r>
            <a:r>
              <a:rPr lang="en-US" altLang="ko-KR" dirty="0"/>
              <a:t>: </a:t>
            </a:r>
            <a:r>
              <a:rPr lang="en-US" altLang="ko-KR" dirty="0" err="1"/>
              <a:t>DialogDataAlert</a:t>
            </a:r>
            <a:r>
              <a:rPr lang="en-US" altLang="ko-KR" dirty="0"/>
              <a:t>, </a:t>
            </a:r>
            <a:r>
              <a:rPr lang="en-US" altLang="ko-KR" dirty="0" err="1"/>
              <a:t>DialogControllerAlert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3784409" y="3829878"/>
            <a:ext cx="5166327" cy="30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TIP</a:t>
            </a:r>
            <a:br>
              <a:rPr lang="en-US" dirty="0"/>
            </a:b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소프트웨어 디자인 패턴 중 하나인 </a:t>
            </a:r>
            <a:r>
              <a:rPr lang="ko-KR" altLang="en-US" dirty="0" err="1"/>
              <a:t>콜백</a:t>
            </a:r>
            <a:r>
              <a:rPr lang="ko-KR" altLang="en-US" dirty="0"/>
              <a:t> 패턴을 활용한 코딩 방법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콜백</a:t>
            </a:r>
            <a:r>
              <a:rPr lang="ko-KR" altLang="en-US" dirty="0"/>
              <a:t> 패턴 </a:t>
            </a:r>
            <a:r>
              <a:rPr lang="en-US" altLang="ko-KR" dirty="0"/>
              <a:t>: </a:t>
            </a:r>
            <a:r>
              <a:rPr lang="ko-KR" altLang="en-US" dirty="0"/>
              <a:t>피호출자가 호출자를 호출하는 패턴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6174" y="1527313"/>
            <a:ext cx="5360504" cy="378565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YDVYGOStd12"/>
              </a:rPr>
              <a:t>콜백</a:t>
            </a:r>
            <a:r>
              <a:rPr lang="ko-KR" altLang="en-US" sz="2000" b="1" dirty="0">
                <a:latin typeface="YDVYGOStd12"/>
              </a:rPr>
              <a:t> 함수 활용 예</a:t>
            </a:r>
            <a:endParaRPr lang="en-US" altLang="ko-KR" sz="2000" b="1" dirty="0">
              <a:latin typeface="YDVYGOStd12"/>
            </a:endParaRPr>
          </a:p>
          <a:p>
            <a:endParaRPr lang="en-US" altLang="ko-KR" sz="2000" b="1" dirty="0">
              <a:latin typeface="YDVYGOStd12"/>
            </a:endParaRPr>
          </a:p>
          <a:p>
            <a:pPr marL="342900" indent="-342900">
              <a:buAutoNum type="alphaUcPeriod"/>
            </a:pPr>
            <a:r>
              <a:rPr lang="ko-KR" altLang="en-US" sz="2000" dirty="0">
                <a:latin typeface="YDVYGOStd12"/>
              </a:rPr>
              <a:t>서버 </a:t>
            </a:r>
            <a:r>
              <a:rPr lang="en-US" altLang="ko-KR" sz="2000" dirty="0">
                <a:latin typeface="YDVYGOStd12"/>
              </a:rPr>
              <a:t>API</a:t>
            </a:r>
            <a:r>
              <a:rPr lang="ko-KR" altLang="en-US" sz="2000" dirty="0">
                <a:latin typeface="YDVYGOStd12"/>
              </a:rPr>
              <a:t>에 </a:t>
            </a:r>
            <a:r>
              <a:rPr lang="en-US" altLang="ko-KR" sz="2000" dirty="0">
                <a:latin typeface="YDVYGOStd12"/>
              </a:rPr>
              <a:t>HTTP </a:t>
            </a:r>
            <a:r>
              <a:rPr lang="ko-KR" altLang="en-US" sz="2000" dirty="0">
                <a:latin typeface="YDVYGOStd12"/>
              </a:rPr>
              <a:t>요청을 보냈는데</a:t>
            </a:r>
            <a:r>
              <a:rPr lang="en-US" altLang="ko-KR" sz="2000" dirty="0">
                <a:latin typeface="YDVYGOStd12"/>
              </a:rPr>
              <a:t>, </a:t>
            </a:r>
            <a:r>
              <a:rPr lang="ko-KR" altLang="en-US" sz="2000" dirty="0">
                <a:latin typeface="YDVYGOStd12"/>
              </a:rPr>
              <a:t>서버로부터 응답을 받으면 특정 함수를 실행시켜야 할 때</a:t>
            </a:r>
            <a:endParaRPr lang="en-US" altLang="ko-KR" sz="2000" dirty="0">
              <a:latin typeface="YDVYGOStd12"/>
            </a:endParaRPr>
          </a:p>
          <a:p>
            <a:pPr marL="342900" indent="-342900">
              <a:buAutoNum type="alphaUcPeriod"/>
            </a:pPr>
            <a:endParaRPr lang="en-US" altLang="ko-KR" sz="2000" dirty="0">
              <a:latin typeface="YDVYGOStd12"/>
            </a:endParaRPr>
          </a:p>
          <a:p>
            <a:pPr marL="342900" indent="-342900">
              <a:buAutoNum type="alphaUcPeriod"/>
            </a:pPr>
            <a:r>
              <a:rPr lang="ko-KR" altLang="en-US" sz="2000" dirty="0">
                <a:latin typeface="YDVYGOStd12"/>
              </a:rPr>
              <a:t>게임 버전이 낮아 업데이트 유도 팝업창을 띄운 후에 확인 버튼을 누르면 앱스토어로 이동시켜야 할 때</a:t>
            </a:r>
            <a:endParaRPr lang="en-US" altLang="ko-KR" sz="2000" dirty="0">
              <a:latin typeface="YDVYGOStd12"/>
            </a:endParaRPr>
          </a:p>
          <a:p>
            <a:pPr marL="342900" indent="-342900">
              <a:buAutoNum type="alphaUcPeriod"/>
            </a:pPr>
            <a:endParaRPr lang="en-US" altLang="ko-KR" sz="2000" dirty="0">
              <a:latin typeface="YDVYGOStd12"/>
            </a:endParaRPr>
          </a:p>
          <a:p>
            <a:pPr marL="342900" indent="-342900">
              <a:buAutoNum type="alphaUcPeriod"/>
            </a:pPr>
            <a:r>
              <a:rPr lang="ko-KR" altLang="en-US" sz="2000" dirty="0">
                <a:latin typeface="YDVYGOStd12"/>
              </a:rPr>
              <a:t>애니메이션이 완료되는 시점에 특정 함수를 실행시켜야 할 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283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en-US" altLang="ko-KR" dirty="0"/>
              <a:t>Yes or No </a:t>
            </a:r>
            <a:r>
              <a:rPr lang="ko-KR" altLang="en-US" dirty="0"/>
              <a:t>선택 </a:t>
            </a:r>
            <a:r>
              <a:rPr lang="ko-KR" altLang="en-US" dirty="0" err="1"/>
              <a:t>팝업창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536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확인 팝업 </a:t>
            </a:r>
            <a:r>
              <a:rPr lang="en-US" altLang="ko-KR" dirty="0"/>
              <a:t>: </a:t>
            </a:r>
            <a:r>
              <a:rPr lang="en-US" altLang="ko-KR" dirty="0" err="1"/>
              <a:t>DialogDataConfirm</a:t>
            </a:r>
            <a:r>
              <a:rPr lang="en-US" altLang="ko-KR" dirty="0"/>
              <a:t>, </a:t>
            </a:r>
            <a:r>
              <a:rPr lang="en-US" altLang="ko-KR" dirty="0" err="1"/>
              <a:t>DialogControllerConfirm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DialogDataConfirm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DialogControllerConfirm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유니티 신에서 </a:t>
            </a:r>
            <a:r>
              <a:rPr lang="en-US" altLang="ko-KR" dirty="0"/>
              <a:t>OK </a:t>
            </a:r>
            <a:r>
              <a:rPr lang="ko-KR" altLang="en-US" dirty="0"/>
              <a:t>버튼과 </a:t>
            </a:r>
            <a:r>
              <a:rPr lang="en-US" altLang="ko-KR" dirty="0"/>
              <a:t>Cancel </a:t>
            </a:r>
            <a:r>
              <a:rPr lang="ko-KR" altLang="en-US" dirty="0"/>
              <a:t>버튼에 연결하기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StageController</a:t>
            </a:r>
            <a:r>
              <a:rPr lang="ko-KR" altLang="en-US" dirty="0"/>
              <a:t>에서 게임이 종료될 때 확인 팝업 띄우기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60" y="4070855"/>
            <a:ext cx="4335531" cy="24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30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388</TotalTime>
  <Words>139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YDVYGOStd12</vt:lpstr>
      <vt:lpstr>돋움</vt:lpstr>
      <vt:lpstr>Arial</vt:lpstr>
      <vt:lpstr>Clarity</vt:lpstr>
      <vt:lpstr>나홀로 개발하는  유니티3D 액션게임 </vt:lpstr>
      <vt:lpstr>개발 목표</vt:lpstr>
      <vt:lpstr>01 텍스트를 출력하는 알림 팝업창</vt:lpstr>
      <vt:lpstr>TIP 콜백 함수?</vt:lpstr>
      <vt:lpstr>02 Yes or No 선택 팝업창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101</cp:revision>
  <dcterms:created xsi:type="dcterms:W3CDTF">2017-02-10T11:19:59Z</dcterms:created>
  <dcterms:modified xsi:type="dcterms:W3CDTF">2017-02-18T06:31:21Z</dcterms:modified>
</cp:coreProperties>
</file>