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0" r:id="rId4"/>
    <p:sldId id="315" r:id="rId5"/>
    <p:sldId id="317" r:id="rId6"/>
    <p:sldId id="31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velopers.faceboo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  <a:p>
            <a:r>
              <a:rPr lang="ko-KR" altLang="en-US" dirty="0"/>
              <a:t>페이스북</a:t>
            </a:r>
            <a:endParaRPr lang="en-US" altLang="ko-KR" dirty="0"/>
          </a:p>
          <a:p>
            <a:r>
              <a:rPr lang="ko-KR" altLang="en-US" dirty="0"/>
              <a:t>유니티 </a:t>
            </a:r>
            <a:r>
              <a:rPr lang="en-US" altLang="ko-KR" dirty="0"/>
              <a:t>SDK</a:t>
            </a:r>
            <a:r>
              <a:rPr lang="ko-KR" altLang="en-US" dirty="0"/>
              <a:t> 세팅하기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</a:t>
            </a:r>
            <a:r>
              <a:rPr lang="en-US" altLang="ko-KR" dirty="0"/>
              <a:t>SNS </a:t>
            </a:r>
            <a:r>
              <a:rPr lang="ko-KR" altLang="en-US" dirty="0"/>
              <a:t>연동한 로그인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페이스북 연동하기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페이스북 </a:t>
            </a:r>
            <a:r>
              <a:rPr lang="en-US" altLang="ko-KR" dirty="0"/>
              <a:t>SDK </a:t>
            </a:r>
            <a:r>
              <a:rPr lang="ko-KR" altLang="en-US" dirty="0"/>
              <a:t>개발환경 설정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9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페이스북 개발자 홈페이지에서 </a:t>
            </a:r>
            <a:r>
              <a:rPr lang="en-US" altLang="ko-KR" dirty="0"/>
              <a:t>SDK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페이스북 </a:t>
            </a:r>
            <a:r>
              <a:rPr lang="en-US" altLang="ko-KR" dirty="0"/>
              <a:t>SDK for Unity3D 6.2.2 </a:t>
            </a:r>
            <a:r>
              <a:rPr lang="ko-KR" altLang="en-US" dirty="0"/>
              <a:t>버전 버그 수정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5861" y="2741329"/>
            <a:ext cx="56014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31AFF"/>
                </a:solidFill>
                <a:latin typeface="Courier"/>
              </a:rPr>
              <a:t>#if UNITY_4_5 || UNITY_4_6 || UNITY_5_0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5860" y="3768859"/>
            <a:ext cx="5601443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31AFF"/>
                </a:solidFill>
                <a:latin typeface="Courier"/>
              </a:rPr>
              <a:t>#if UNITY_4_5 || UNITY_4_6 || UNITY_5</a:t>
            </a:r>
            <a:endParaRPr lang="ko-KR" altLang="en-US" dirty="0"/>
          </a:p>
        </p:txBody>
      </p:sp>
      <p:sp>
        <p:nvSpPr>
          <p:cNvPr id="7" name="화살표: 아래쪽 6"/>
          <p:cNvSpPr/>
          <p:nvPr/>
        </p:nvSpPr>
        <p:spPr>
          <a:xfrm>
            <a:off x="3472069" y="3233530"/>
            <a:ext cx="556591" cy="45057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5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페이스북 </a:t>
            </a:r>
            <a:r>
              <a:rPr lang="en-US" altLang="ko-KR" dirty="0"/>
              <a:t>SDK</a:t>
            </a:r>
            <a:r>
              <a:rPr lang="ko-KR" altLang="en-US" dirty="0"/>
              <a:t>의 실행 흐름도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795461"/>
            <a:ext cx="5410200" cy="4486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86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 </a:t>
            </a:r>
            <a:r>
              <a:rPr lang="ko-KR" altLang="en-US" dirty="0"/>
              <a:t>페이스북 개발자 사이트에서 앱 등록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536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페이스북 개발자 사이트 접속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http://developers.facebook.com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생성 및 카테고리 설정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키 </a:t>
            </a:r>
            <a:r>
              <a:rPr lang="ko-KR" altLang="en-US" dirty="0" err="1"/>
              <a:t>해시값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키 </a:t>
            </a:r>
            <a:r>
              <a:rPr lang="ko-KR" altLang="en-US" dirty="0" err="1"/>
              <a:t>해시값</a:t>
            </a:r>
            <a:r>
              <a:rPr lang="ko-KR" altLang="en-US" dirty="0"/>
              <a:t> 구하기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생성한 앱 설정 페이지에서 </a:t>
            </a:r>
            <a:r>
              <a:rPr lang="en-US" altLang="ko-KR" dirty="0"/>
              <a:t>App ID</a:t>
            </a:r>
            <a:r>
              <a:rPr lang="ko-KR" altLang="en-US" dirty="0"/>
              <a:t>와 </a:t>
            </a:r>
            <a:r>
              <a:rPr lang="en-US" altLang="ko-KR" dirty="0"/>
              <a:t>App Secret </a:t>
            </a:r>
            <a:r>
              <a:rPr lang="ko-KR" altLang="en-US" dirty="0"/>
              <a:t>값 조회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App ID</a:t>
            </a:r>
            <a:r>
              <a:rPr lang="ko-KR" altLang="en-US" dirty="0"/>
              <a:t>와 </a:t>
            </a:r>
            <a:r>
              <a:rPr lang="en-US" altLang="ko-KR" dirty="0"/>
              <a:t>App Secret </a:t>
            </a:r>
            <a:r>
              <a:rPr lang="ko-KR" altLang="en-US" dirty="0"/>
              <a:t>값을 </a:t>
            </a:r>
            <a:r>
              <a:rPr lang="en-US" altLang="ko-KR" dirty="0"/>
              <a:t>SDK</a:t>
            </a:r>
            <a:r>
              <a:rPr lang="ko-KR" altLang="en-US" dirty="0"/>
              <a:t>에 설정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9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 </a:t>
            </a:r>
            <a:r>
              <a:rPr lang="ko-KR" altLang="en-US" dirty="0"/>
              <a:t>페이스북 </a:t>
            </a:r>
            <a:r>
              <a:rPr lang="en-US" altLang="ko-KR" dirty="0"/>
              <a:t>SDK </a:t>
            </a:r>
            <a:r>
              <a:rPr lang="ko-KR" altLang="en-US" dirty="0"/>
              <a:t>샘플 실행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536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FB.Init</a:t>
            </a:r>
            <a:r>
              <a:rPr lang="en-US" altLang="ko-KR" dirty="0"/>
              <a:t>() </a:t>
            </a:r>
            <a:r>
              <a:rPr lang="ko-KR" altLang="en-US" dirty="0"/>
              <a:t>함수 실행해서 페이스북 서버와 접속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FB.Login</a:t>
            </a:r>
            <a:r>
              <a:rPr lang="en-US" altLang="ko-KR" dirty="0"/>
              <a:t>() </a:t>
            </a:r>
            <a:r>
              <a:rPr lang="ko-KR" altLang="en-US" dirty="0"/>
              <a:t>함수 실행해서 로그인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페이스북 담벼락에 글 올리기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20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400</TotalTime>
  <Words>141</Words>
  <Application>Microsoft Office PowerPoint</Application>
  <PresentationFormat>화면 슬라이드 쇼(4:3)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Courier</vt:lpstr>
      <vt:lpstr>돋움</vt:lpstr>
      <vt:lpstr>Arial</vt:lpstr>
      <vt:lpstr>Clarity</vt:lpstr>
      <vt:lpstr>나홀로 개발하는  유니티3D 액션게임 </vt:lpstr>
      <vt:lpstr>개발 목표</vt:lpstr>
      <vt:lpstr>01 페이스북 SDK 개발환경 설정</vt:lpstr>
      <vt:lpstr>02 페이스북 SDK의 실행 흐름도</vt:lpstr>
      <vt:lpstr>03 페이스북 개발자 사이트에서 앱 등록</vt:lpstr>
      <vt:lpstr>04 페이스북 SDK 샘플 실행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105</cp:revision>
  <dcterms:created xsi:type="dcterms:W3CDTF">2017-02-10T11:19:59Z</dcterms:created>
  <dcterms:modified xsi:type="dcterms:W3CDTF">2017-02-18T06:54:33Z</dcterms:modified>
</cp:coreProperties>
</file>