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9" r:id="rId4"/>
    <p:sldId id="320" r:id="rId5"/>
    <p:sldId id="310" r:id="rId6"/>
    <p:sldId id="315" r:id="rId7"/>
    <p:sldId id="317" r:id="rId8"/>
    <p:sldId id="31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1" autoAdjust="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  <a:p>
            <a:r>
              <a:rPr lang="ko-KR" altLang="en-US" dirty="0"/>
              <a:t>서버 설계 및</a:t>
            </a:r>
            <a:endParaRPr lang="en-US" altLang="ko-KR" dirty="0"/>
          </a:p>
          <a:p>
            <a:r>
              <a:rPr lang="ko-KR" altLang="en-US" dirty="0"/>
              <a:t>데이터베이스 구현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유니티 게임과 </a:t>
            </a:r>
            <a:r>
              <a:rPr lang="en-US" altLang="ko-KR" dirty="0"/>
              <a:t>C# </a:t>
            </a:r>
            <a:r>
              <a:rPr lang="ko-KR" altLang="en-US" dirty="0"/>
              <a:t>서버 간의 통신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데이터베이스 테이블 설계</a:t>
            </a:r>
            <a:r>
              <a:rPr lang="en-US" altLang="ko-KR" dirty="0"/>
              <a:t>/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03 REST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로 호출하기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소셜 플랫폼 연동 이유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9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회원가입 절차 간소화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소셜 그래프 효과 활용</a:t>
            </a:r>
            <a:r>
              <a:rPr lang="en-US" altLang="ko-KR" dirty="0"/>
              <a:t>(</a:t>
            </a:r>
            <a:r>
              <a:rPr lang="ko-KR" altLang="en-US" dirty="0"/>
              <a:t>친구와 함께하기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en-US" altLang="ko-KR" dirty="0"/>
              <a:t>C#</a:t>
            </a:r>
            <a:r>
              <a:rPr lang="ko-KR" altLang="en-US" dirty="0"/>
              <a:t>으로 </a:t>
            </a:r>
            <a:r>
              <a:rPr lang="en-US" altLang="ko-KR" dirty="0"/>
              <a:t>REST API </a:t>
            </a:r>
            <a:r>
              <a:rPr lang="ko-KR" altLang="en-US" dirty="0"/>
              <a:t>서버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18"/>
            <a:ext cx="8493536" cy="36726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서버 통신 방식 선택하기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기능 요구사항 정리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설계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테이블 설계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비주얼스튜디오에서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SQL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서버 접속해서 테이블 생성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저장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프러시저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생성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en-US" altLang="ko-KR" dirty="0"/>
              <a:t>①</a:t>
            </a:r>
            <a:r>
              <a:rPr lang="en-US" altLang="ko-KR" dirty="0"/>
              <a:t> </a:t>
            </a:r>
            <a:r>
              <a:rPr lang="ko-KR" altLang="en-US" dirty="0"/>
              <a:t>서버 통신 방식 선택하기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20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게임 상태 저장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게임의 상태를 클라이언트 또는 서버에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플레이 방식 </a:t>
            </a:r>
            <a:r>
              <a:rPr lang="en-US" altLang="ko-KR" dirty="0"/>
              <a:t>: </a:t>
            </a:r>
            <a:r>
              <a:rPr lang="ko-KR" altLang="en-US" dirty="0" err="1"/>
              <a:t>싱글플레이</a:t>
            </a:r>
            <a:r>
              <a:rPr lang="ko-KR" altLang="en-US" dirty="0"/>
              <a:t> 또는 멀티플레이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통신 방식 </a:t>
            </a:r>
            <a:r>
              <a:rPr lang="en-US" altLang="ko-KR" dirty="0"/>
              <a:t>: </a:t>
            </a:r>
            <a:r>
              <a:rPr lang="ko-KR" altLang="en-US" dirty="0"/>
              <a:t>단방향 통신방식 또는 양방향 통신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7587"/>
              </p:ext>
            </p:extLst>
          </p:nvPr>
        </p:nvGraphicFramePr>
        <p:xfrm>
          <a:off x="616226" y="3881229"/>
          <a:ext cx="3558209" cy="245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09">
                  <a:extLst>
                    <a:ext uri="{9D8B030D-6E8A-4147-A177-3AD203B41FA5}">
                      <a16:colId xmlns:a16="http://schemas.microsoft.com/office/drawing/2014/main" val="3550990583"/>
                    </a:ext>
                  </a:extLst>
                </a:gridCol>
              </a:tblGrid>
              <a:tr h="4906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기능 요구사항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36510"/>
                  </a:ext>
                </a:extLst>
              </a:tr>
              <a:tr h="4906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회원가입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로그인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987109"/>
                  </a:ext>
                </a:extLst>
              </a:tr>
              <a:tr h="4906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플레이 결과를 업로드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068893"/>
                  </a:ext>
                </a:extLst>
              </a:tr>
              <a:tr h="4906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서버에서 전체 랭킹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122053"/>
                  </a:ext>
                </a:extLst>
              </a:tr>
              <a:tr h="4906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서버에서 친구 랭킹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9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02_</a:t>
            </a:r>
            <a:r>
              <a:rPr lang="en-US" altLang="ko-KR" dirty="0"/>
              <a:t>②</a:t>
            </a:r>
            <a:r>
              <a:rPr lang="en-US" altLang="ko-KR" dirty="0"/>
              <a:t> </a:t>
            </a:r>
            <a:r>
              <a:rPr lang="ko-KR" altLang="en-US" dirty="0"/>
              <a:t>데이터베이스 설계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91057"/>
              </p:ext>
            </p:extLst>
          </p:nvPr>
        </p:nvGraphicFramePr>
        <p:xfrm>
          <a:off x="457201" y="1821068"/>
          <a:ext cx="8229600" cy="263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050609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02273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56457813"/>
                    </a:ext>
                  </a:extLst>
                </a:gridCol>
              </a:tblGrid>
              <a:tr h="462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유저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랭킹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스테이지 결과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315483"/>
                  </a:ext>
                </a:extLst>
              </a:tr>
              <a:tr h="21687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유저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포인트</a:t>
                      </a:r>
                      <a:endParaRPr lang="ko-KR" altLang="en-US" dirty="0"/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 이름</a:t>
                      </a: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 프로필 이미지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유저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랭킹</a:t>
                      </a: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포인트</a:t>
                      </a: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 이름</a:t>
                      </a: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 프로필 이미지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스테이지 결과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유저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포인트</a:t>
                      </a: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게임종료 시간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33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3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02_</a:t>
            </a:r>
            <a:r>
              <a:rPr lang="en-US" altLang="ko-KR" dirty="0"/>
              <a:t>③ </a:t>
            </a:r>
            <a:r>
              <a:rPr lang="ko-KR" altLang="en-US" dirty="0"/>
              <a:t>서버와 데이터베이스 통신 순서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7" y="1847424"/>
            <a:ext cx="7846943" cy="3976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749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en-US" altLang="ko-KR" dirty="0"/>
              <a:t>C#</a:t>
            </a:r>
            <a:r>
              <a:rPr lang="ko-KR" altLang="en-US" dirty="0"/>
              <a:t>으로 </a:t>
            </a:r>
            <a:r>
              <a:rPr lang="en-US" altLang="ko-KR" dirty="0"/>
              <a:t>REST API </a:t>
            </a:r>
            <a:r>
              <a:rPr lang="ko-KR" altLang="en-US" dirty="0"/>
              <a:t>서버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18"/>
            <a:ext cx="8493536" cy="36726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서버 통신 방식 선택하기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기능 요구사항 정리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데이터베이스 설계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테이블 설계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API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비주얼스튜디오에서</a:t>
            </a:r>
            <a:r>
              <a:rPr lang="ko-KR" altLang="en-US" dirty="0"/>
              <a:t> </a:t>
            </a:r>
            <a:r>
              <a:rPr lang="en-US" altLang="ko-KR" dirty="0"/>
              <a:t>SQL </a:t>
            </a:r>
            <a:r>
              <a:rPr lang="ko-KR" altLang="en-US" dirty="0"/>
              <a:t>서버 접속해서 테이블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저장 </a:t>
            </a:r>
            <a:r>
              <a:rPr lang="ko-KR" altLang="en-US" dirty="0" err="1"/>
              <a:t>프러시저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799" y="5127318"/>
            <a:ext cx="497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 </a:t>
            </a:r>
            <a:r>
              <a:rPr lang="ko-KR" altLang="en-US" sz="1400" b="1" dirty="0"/>
              <a:t>저장 </a:t>
            </a:r>
            <a:r>
              <a:rPr lang="ko-KR" altLang="en-US" sz="1400" b="1" dirty="0" err="1"/>
              <a:t>프러시저</a:t>
            </a:r>
            <a:r>
              <a:rPr lang="ko-KR" altLang="en-US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쿼리문들을 하나의 함수처럼 실행하기 위한 쿼리의 집합</a:t>
            </a:r>
          </a:p>
        </p:txBody>
      </p:sp>
    </p:spTree>
    <p:extLst>
      <p:ext uri="{BB962C8B-B14F-4D97-AF65-F5344CB8AC3E}">
        <p14:creationId xmlns:p14="http://schemas.microsoft.com/office/powerpoint/2010/main" val="4070420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429</TotalTime>
  <Words>232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돋움</vt:lpstr>
      <vt:lpstr>Arial</vt:lpstr>
      <vt:lpstr>Clarity</vt:lpstr>
      <vt:lpstr>나홀로 개발하는  유니티3D 액션게임 </vt:lpstr>
      <vt:lpstr>개발 목표</vt:lpstr>
      <vt:lpstr>01 소셜 플랫폼 연동 이유</vt:lpstr>
      <vt:lpstr>02 C#으로 REST API 서버 개발</vt:lpstr>
      <vt:lpstr>02_① 서버 통신 방식 선택하기</vt:lpstr>
      <vt:lpstr>02_② 데이터베이스 설계</vt:lpstr>
      <vt:lpstr>02_③ 서버와 데이터베이스 통신 순서</vt:lpstr>
      <vt:lpstr>02 C#으로 REST API 서버 개발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110</cp:revision>
  <dcterms:created xsi:type="dcterms:W3CDTF">2017-02-10T11:19:59Z</dcterms:created>
  <dcterms:modified xsi:type="dcterms:W3CDTF">2017-02-18T07:12:51Z</dcterms:modified>
</cp:coreProperties>
</file>