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9" r:id="rId4"/>
    <p:sldId id="320" r:id="rId5"/>
    <p:sldId id="310" r:id="rId6"/>
    <p:sldId id="321" r:id="rId7"/>
    <p:sldId id="322" r:id="rId8"/>
    <p:sldId id="31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1" autoAdjust="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  <a:p>
            <a:r>
              <a:rPr lang="en-US" altLang="ko-KR" dirty="0"/>
              <a:t>C# REST API </a:t>
            </a:r>
            <a:r>
              <a:rPr lang="ko-KR" altLang="en-US" dirty="0"/>
              <a:t>구현 </a:t>
            </a:r>
            <a:r>
              <a:rPr lang="en-US" altLang="ko-KR" dirty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데이터베이스 인스턴스 활용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데이터베이스 다루기</a:t>
            </a:r>
            <a:r>
              <a:rPr lang="en-US" altLang="ko-KR" dirty="0"/>
              <a:t> – </a:t>
            </a:r>
            <a:r>
              <a:rPr lang="ko-KR" altLang="en-US" dirty="0"/>
              <a:t>로직 처리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 접속 정보 설정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후 속성 클릭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설정값</a:t>
            </a:r>
            <a:r>
              <a:rPr lang="ko-KR" altLang="en-US" dirty="0"/>
              <a:t> 입력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접속을 담당하는 클래스 </a:t>
            </a:r>
            <a:r>
              <a:rPr lang="en-US" altLang="ko-KR" dirty="0" err="1"/>
              <a:t>DB.cs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 접속 정보를 소스 코드에 넣지 말 것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18"/>
            <a:ext cx="8493536" cy="36726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 접속 정보를 변경하려면 프로그램을 중지해야 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잘못된 접속 정보를 실 서버에 배포할 위험이 생긴다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개발팀 내의 정보 공유에 장애가 생긴다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모델</a:t>
            </a:r>
            <a:r>
              <a:rPr lang="en-US" altLang="ko-KR" dirty="0"/>
              <a:t>-</a:t>
            </a:r>
            <a:r>
              <a:rPr lang="ko-KR" altLang="en-US" dirty="0"/>
              <a:t>뷰</a:t>
            </a:r>
            <a:r>
              <a:rPr lang="en-US" altLang="ko-KR" dirty="0"/>
              <a:t>-</a:t>
            </a:r>
            <a:r>
              <a:rPr lang="ko-KR" altLang="en-US" dirty="0"/>
              <a:t>컨트롤러 관계도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066" y="2021994"/>
            <a:ext cx="5952917" cy="3950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모델</a:t>
            </a:r>
            <a:r>
              <a:rPr lang="en-US" altLang="ko-KR" dirty="0"/>
              <a:t>-</a:t>
            </a:r>
            <a:r>
              <a:rPr lang="ko-KR" altLang="en-US" dirty="0"/>
              <a:t>컨트롤러 개념도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2195512"/>
            <a:ext cx="6419850" cy="3076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449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모델</a:t>
            </a:r>
            <a:r>
              <a:rPr lang="en-US" altLang="ko-KR" dirty="0"/>
              <a:t>-</a:t>
            </a:r>
            <a:r>
              <a:rPr lang="ko-KR" altLang="en-US" dirty="0"/>
              <a:t>뷰</a:t>
            </a:r>
            <a:r>
              <a:rPr lang="en-US" altLang="ko-KR" dirty="0"/>
              <a:t>-</a:t>
            </a:r>
            <a:r>
              <a:rPr lang="ko-KR" altLang="en-US" dirty="0"/>
              <a:t>컨트롤러 작동 흐름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65" y="2146851"/>
            <a:ext cx="7675987" cy="3525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665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06 </a:t>
            </a:r>
            <a:r>
              <a:rPr lang="en-US" altLang="ko-KR" dirty="0"/>
              <a:t>Login API </a:t>
            </a:r>
            <a:r>
              <a:rPr lang="ko-KR" altLang="en-US" dirty="0"/>
              <a:t>개발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18"/>
            <a:ext cx="8493536" cy="36726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필요한 클래스들을 </a:t>
            </a:r>
            <a:r>
              <a:rPr lang="en-US" altLang="ko-KR" dirty="0"/>
              <a:t>Models </a:t>
            </a:r>
            <a:r>
              <a:rPr lang="ko-KR" altLang="en-US" dirty="0"/>
              <a:t>폴더 안에 생성하기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UserData</a:t>
            </a:r>
            <a:r>
              <a:rPr lang="en-US" altLang="ko-KR" dirty="0"/>
              <a:t> </a:t>
            </a:r>
            <a:r>
              <a:rPr lang="ko-KR" altLang="en-US" dirty="0"/>
              <a:t>데이터 형식 정의하기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LoginResult</a:t>
            </a:r>
            <a:r>
              <a:rPr lang="en-US" altLang="ko-KR" dirty="0"/>
              <a:t> </a:t>
            </a:r>
            <a:r>
              <a:rPr lang="ko-KR" altLang="en-US" dirty="0"/>
              <a:t>데이터 형식 정의하기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Login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LoginController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20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442</TotalTime>
  <Words>118</Words>
  <Application>Microsoft Office PowerPoint</Application>
  <PresentationFormat>화면 슬라이드 쇼(4:3)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돋움</vt:lpstr>
      <vt:lpstr>Arial</vt:lpstr>
      <vt:lpstr>Clarity</vt:lpstr>
      <vt:lpstr>나홀로 개발하는  유니티3D 액션게임 </vt:lpstr>
      <vt:lpstr>개발 목표</vt:lpstr>
      <vt:lpstr>01 데이터베이스 접속 정보 설정</vt:lpstr>
      <vt:lpstr>02 데이터베이스 접속 정보를 소스 코드에 넣지 말 것!</vt:lpstr>
      <vt:lpstr>03 모델-뷰-컨트롤러 관계도</vt:lpstr>
      <vt:lpstr>04 모델-컨트롤러 개념도</vt:lpstr>
      <vt:lpstr>05 모델-뷰-컨트롤러 작동 흐름</vt:lpstr>
      <vt:lpstr>06 Login API 개발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114</cp:revision>
  <dcterms:created xsi:type="dcterms:W3CDTF">2017-02-10T11:19:59Z</dcterms:created>
  <dcterms:modified xsi:type="dcterms:W3CDTF">2017-02-18T07:26:41Z</dcterms:modified>
</cp:coreProperties>
</file>