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0" r:id="rId5"/>
    <p:sldId id="31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1" autoAdjust="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  <a:p>
            <a:r>
              <a:rPr lang="en-US" altLang="ko-KR" dirty="0"/>
              <a:t>C# REST API </a:t>
            </a:r>
            <a:r>
              <a:rPr lang="ko-KR" altLang="en-US" dirty="0"/>
              <a:t>구현 </a:t>
            </a:r>
            <a:r>
              <a:rPr lang="en-US" altLang="ko-KR" dirty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데이터베이스 다루기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게임 점수 산정 및 데이터베이스 통신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점수 순위를 랭킹 페이지로 전달하기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랭킹 </a:t>
            </a:r>
            <a:r>
              <a:rPr lang="en-US" altLang="ko-KR" dirty="0"/>
              <a:t>API </a:t>
            </a:r>
            <a:r>
              <a:rPr lang="ko-KR" altLang="en-US" dirty="0"/>
              <a:t>작성하기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랭킹 </a:t>
            </a:r>
            <a:r>
              <a:rPr lang="en-US" altLang="ko-KR" dirty="0"/>
              <a:t>API</a:t>
            </a:r>
            <a:r>
              <a:rPr lang="ko-KR" altLang="en-US" dirty="0"/>
              <a:t>의 기능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흐름도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HTTP GET </a:t>
            </a:r>
            <a:r>
              <a:rPr lang="ko-KR" altLang="en-US" dirty="0"/>
              <a:t>통신으로 전달되는 파라미터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필요한 </a:t>
            </a:r>
            <a:r>
              <a:rPr lang="en-US" altLang="ko-KR" dirty="0"/>
              <a:t>Model </a:t>
            </a:r>
            <a:r>
              <a:rPr lang="ko-KR" altLang="en-US" dirty="0"/>
              <a:t>클래스 생성하기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RankController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스테이지 결과 업데이트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18"/>
            <a:ext cx="8493536" cy="36726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스테이지 결과 업데이트 </a:t>
            </a:r>
            <a:r>
              <a:rPr lang="en-US" altLang="ko-KR" dirty="0"/>
              <a:t>API </a:t>
            </a:r>
            <a:r>
              <a:rPr lang="ko-KR" altLang="en-US" dirty="0"/>
              <a:t>기능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흐름도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HTTP POST </a:t>
            </a:r>
            <a:r>
              <a:rPr lang="ko-KR" altLang="en-US" dirty="0"/>
              <a:t>통신으로 전달되는 파라미터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StageData</a:t>
            </a:r>
            <a:r>
              <a:rPr lang="en-US" altLang="ko-KR" dirty="0"/>
              <a:t> </a:t>
            </a:r>
            <a:r>
              <a:rPr lang="ko-KR" altLang="en-US" dirty="0"/>
              <a:t>데이터 형식 정의하기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ResultBase</a:t>
            </a:r>
            <a:r>
              <a:rPr lang="en-US" altLang="ko-KR" dirty="0"/>
              <a:t> </a:t>
            </a:r>
            <a:r>
              <a:rPr lang="ko-KR" altLang="en-US" dirty="0"/>
              <a:t>데이터 형식 정의하기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UpdateResultController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Postman</a:t>
            </a:r>
            <a:r>
              <a:rPr lang="ko-KR" altLang="en-US" dirty="0"/>
              <a:t>을 사용해 </a:t>
            </a:r>
            <a:r>
              <a:rPr lang="en-US" altLang="ko-KR" dirty="0"/>
              <a:t>API </a:t>
            </a:r>
            <a:r>
              <a:rPr lang="ko-KR" altLang="en-US" dirty="0"/>
              <a:t>실행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868557"/>
            <a:ext cx="5048250" cy="412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934</TotalTime>
  <Words>86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돋움</vt:lpstr>
      <vt:lpstr>Arial</vt:lpstr>
      <vt:lpstr>Clarity</vt:lpstr>
      <vt:lpstr>나홀로 개발하는  유니티3D 액션게임 </vt:lpstr>
      <vt:lpstr>개발 목표</vt:lpstr>
      <vt:lpstr>01 랭킹 API 작성하기</vt:lpstr>
      <vt:lpstr>02 스테이지 결과 업데이트 API 구현</vt:lpstr>
      <vt:lpstr>03 Postman을 사용해 API 실행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117</cp:revision>
  <dcterms:created xsi:type="dcterms:W3CDTF">2017-02-10T11:19:59Z</dcterms:created>
  <dcterms:modified xsi:type="dcterms:W3CDTF">2017-02-18T15:37:49Z</dcterms:modified>
</cp:coreProperties>
</file>