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9" r:id="rId3"/>
    <p:sldId id="319" r:id="rId4"/>
    <p:sldId id="321" r:id="rId5"/>
    <p:sldId id="322" r:id="rId6"/>
    <p:sldId id="323" r:id="rId7"/>
    <p:sldId id="32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1" autoAdjust="0"/>
  </p:normalViewPr>
  <p:slideViewPr>
    <p:cSldViewPr snapToGrid="0" snapToObjects="1">
      <p:cViewPr varScale="1">
        <p:scale>
          <a:sx n="72" d="100"/>
          <a:sy n="72" d="100"/>
        </p:scale>
        <p:origin x="2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  <a:p>
            <a:r>
              <a:rPr lang="en-US" altLang="ko-KR" dirty="0"/>
              <a:t>C# </a:t>
            </a:r>
            <a:r>
              <a:rPr lang="ko-KR" altLang="en-US" dirty="0"/>
              <a:t>서버와 게임 연동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서버 프로그램과 </a:t>
            </a:r>
            <a:r>
              <a:rPr lang="en-US" altLang="ko-KR" dirty="0"/>
              <a:t>C# </a:t>
            </a:r>
            <a:r>
              <a:rPr lang="ko-KR" altLang="en-US" dirty="0"/>
              <a:t>스크립트의 통신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C# </a:t>
            </a:r>
            <a:r>
              <a:rPr lang="ko-KR" altLang="en-US" dirty="0"/>
              <a:t>서버와 게임 연동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HTTP </a:t>
            </a:r>
            <a:r>
              <a:rPr lang="ko-KR" altLang="en-US" dirty="0"/>
              <a:t>통신 모듈 만들기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로그인 화면 만들기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UI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구현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 스크립트 구현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UI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와 스크립트 연결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3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C# </a:t>
            </a:r>
            <a:r>
              <a:rPr lang="ko-KR" altLang="en-US" dirty="0"/>
              <a:t>서버와 게임 연동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5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● 로그인 화면 만들기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신생성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로그인 배경화면 설정하기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3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C# </a:t>
            </a:r>
            <a:r>
              <a:rPr lang="ko-KR" altLang="en-US" dirty="0"/>
              <a:t>서버와 게임 연동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5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● 로그인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페이스북 로그인을 위한 버튼 </a:t>
            </a:r>
            <a:r>
              <a:rPr lang="en-US" altLang="ko-KR" dirty="0"/>
              <a:t>UI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버튼 이미지 변경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버튼 오브젝트 안의 텍스트 삭제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페이스북 로그인 중앙 하단에 앵커 설정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1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C# </a:t>
            </a:r>
            <a:r>
              <a:rPr lang="ko-KR" altLang="en-US" dirty="0"/>
              <a:t>서버와 게임 연동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5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● 로그인 스크립트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UserSingleton.cs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로그인 스크립트 </a:t>
            </a:r>
            <a:r>
              <a:rPr lang="en-US" altLang="ko-KR" dirty="0" err="1"/>
              <a:t>LoginController.cs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/>
              <a:t>· </a:t>
            </a:r>
            <a:r>
              <a:rPr lang="en-US" altLang="ko-KR" sz="1800" dirty="0"/>
              <a:t>Start() - bool </a:t>
            </a:r>
            <a:r>
              <a:rPr lang="ko-KR" altLang="en-US" sz="1800" dirty="0"/>
              <a:t>형식의 </a:t>
            </a:r>
            <a:r>
              <a:rPr lang="en-US" altLang="ko-KR" sz="1800" dirty="0"/>
              <a:t>finished </a:t>
            </a:r>
            <a:r>
              <a:rPr lang="ko-KR" altLang="en-US" sz="1800" dirty="0"/>
              <a:t>배열에 저장하고 </a:t>
            </a:r>
            <a:r>
              <a:rPr lang="en-US" altLang="ko-KR" sz="1800" dirty="0" err="1"/>
              <a:t>LoginInit</a:t>
            </a:r>
            <a:r>
              <a:rPr lang="en-US" altLang="ko-KR" sz="1800" dirty="0"/>
              <a:t>() </a:t>
            </a:r>
            <a:r>
              <a:rPr lang="ko-KR" altLang="en-US" sz="1800" dirty="0"/>
              <a:t>호출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dirty="0"/>
              <a:t>    · </a:t>
            </a:r>
            <a:r>
              <a:rPr lang="en-US" altLang="ko-KR" sz="1800" dirty="0" err="1"/>
              <a:t>LoginInit</a:t>
            </a:r>
            <a:r>
              <a:rPr lang="en-US" altLang="ko-KR" sz="1800" dirty="0"/>
              <a:t>() - </a:t>
            </a:r>
            <a:r>
              <a:rPr lang="ko-KR" altLang="en-US" sz="1800" dirty="0"/>
              <a:t>로그인하기 전에 기존에 로그인 세션이 있는지 체크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· </a:t>
            </a:r>
            <a:r>
              <a:rPr lang="en-US" altLang="ko-KR" sz="1800" dirty="0" err="1"/>
              <a:t>LoginFacebook</a:t>
            </a:r>
            <a:r>
              <a:rPr lang="en-US" altLang="ko-KR" sz="1800" dirty="0"/>
              <a:t>() - </a:t>
            </a:r>
            <a:r>
              <a:rPr lang="ko-KR" altLang="en-US" sz="1800" dirty="0"/>
              <a:t>페이스북 </a:t>
            </a:r>
            <a:r>
              <a:rPr lang="en-US" altLang="ko-KR" sz="1800" dirty="0"/>
              <a:t>SDK</a:t>
            </a:r>
            <a:r>
              <a:rPr lang="ko-KR" altLang="en-US" sz="1800" dirty="0"/>
              <a:t>를 초기화하고 로그인 요청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</a:t>
            </a:r>
            <a:r>
              <a:rPr lang="en-US" altLang="ko-KR" sz="1800" b="1" dirty="0"/>
              <a:t>·</a:t>
            </a:r>
            <a:r>
              <a:rPr lang="en-US" altLang="ko-KR" sz="1800" dirty="0"/>
              <a:t>  </a:t>
            </a:r>
            <a:r>
              <a:rPr lang="en-US" altLang="ko-KR" sz="1800" dirty="0" err="1"/>
              <a:t>LoadDataFromFacebook</a:t>
            </a:r>
            <a:r>
              <a:rPr lang="en-US" altLang="ko-KR" sz="1800" dirty="0"/>
              <a:t>()</a:t>
            </a:r>
          </a:p>
          <a:p>
            <a:pPr marL="0" indent="0">
              <a:buNone/>
            </a:pPr>
            <a:r>
              <a:rPr lang="en-US" altLang="ko-KR" sz="1800" dirty="0"/>
              <a:t>     </a:t>
            </a:r>
            <a:r>
              <a:rPr lang="en-US" altLang="ko-KR" sz="1800" b="1" dirty="0"/>
              <a:t>·</a:t>
            </a:r>
            <a:r>
              <a:rPr lang="en-US" altLang="ko-KR" sz="1800" dirty="0"/>
              <a:t>  </a:t>
            </a:r>
            <a:r>
              <a:rPr lang="en-US" altLang="ko-KR" sz="1800" dirty="0" err="1"/>
              <a:t>LoginGameServer</a:t>
            </a:r>
            <a:r>
              <a:rPr lang="en-US" altLang="ko-KR" sz="1800" dirty="0"/>
              <a:t>()</a:t>
            </a:r>
          </a:p>
          <a:p>
            <a:pPr marL="0" indent="0">
              <a:buNone/>
            </a:pPr>
            <a:r>
              <a:rPr lang="en-US" altLang="ko-KR" sz="1800" dirty="0"/>
              <a:t>     </a:t>
            </a:r>
            <a:r>
              <a:rPr lang="en-US" altLang="ko-KR" sz="1800" b="1" dirty="0"/>
              <a:t>·</a:t>
            </a:r>
            <a:r>
              <a:rPr lang="en-US" altLang="ko-KR" sz="1800" dirty="0"/>
              <a:t>  </a:t>
            </a:r>
            <a:r>
              <a:rPr lang="en-US" altLang="ko-KR" sz="1800" dirty="0" err="1"/>
              <a:t>LoadDataFromGameServer</a:t>
            </a:r>
            <a:r>
              <a:rPr lang="en-US" altLang="ko-KR" sz="1800" dirty="0"/>
              <a:t>() – Coroutine</a:t>
            </a:r>
          </a:p>
          <a:p>
            <a:pPr marL="0" indent="0">
              <a:buNone/>
            </a:pPr>
            <a:r>
              <a:rPr lang="en-US" altLang="ko-KR" sz="1800" dirty="0"/>
              <a:t>     </a:t>
            </a:r>
            <a:r>
              <a:rPr lang="en-US" altLang="ko-KR" sz="1800" b="1" dirty="0"/>
              <a:t>· </a:t>
            </a:r>
            <a:r>
              <a:rPr lang="en-US" altLang="ko-KR" sz="1800" dirty="0"/>
              <a:t> </a:t>
            </a:r>
            <a:r>
              <a:rPr lang="en-US" altLang="ko-KR" sz="1800" dirty="0" err="1"/>
              <a:t>LoadNextScene</a:t>
            </a:r>
            <a:r>
              <a:rPr lang="en-US" altLang="ko-KR" sz="1800" dirty="0"/>
              <a:t>() - </a:t>
            </a:r>
            <a:r>
              <a:rPr lang="ko-KR" altLang="en-US" sz="1800" dirty="0"/>
              <a:t>다음 신으로 이동하기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7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C# </a:t>
            </a:r>
            <a:r>
              <a:rPr lang="ko-KR" altLang="en-US" dirty="0"/>
              <a:t>서버와 게임 연동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HTTP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통신 모듈 만들기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 화면 만들기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UI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구현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 스크립트 구현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로그인 </a:t>
            </a:r>
            <a:r>
              <a:rPr lang="en-US" altLang="ko-KR" dirty="0"/>
              <a:t>UI</a:t>
            </a:r>
            <a:r>
              <a:rPr lang="ko-KR" altLang="en-US" dirty="0"/>
              <a:t>와 스크립트 연결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b="1" dirty="0"/>
              <a:t>     · </a:t>
            </a:r>
            <a:r>
              <a:rPr lang="ko-KR" altLang="en-US" sz="1800" dirty="0"/>
              <a:t>새로운 게임 오브젝트 생성하여 </a:t>
            </a:r>
            <a:r>
              <a:rPr lang="en-US" altLang="ko-KR" sz="1800" dirty="0" err="1"/>
              <a:t>LoginController</a:t>
            </a:r>
            <a:r>
              <a:rPr lang="ko-KR" altLang="en-US" sz="1800" dirty="0"/>
              <a:t>라는 이름으로 설정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99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950</TotalTime>
  <Words>198</Words>
  <Application>Microsoft Office PowerPoint</Application>
  <PresentationFormat>화면 슬라이드 쇼(4:3)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돋움</vt:lpstr>
      <vt:lpstr>Arial</vt:lpstr>
      <vt:lpstr>Clarity</vt:lpstr>
      <vt:lpstr>나홀로 개발하는  유니티3D 액션게임 </vt:lpstr>
      <vt:lpstr>개발 목표</vt:lpstr>
      <vt:lpstr>01 C# 서버와 게임 연동</vt:lpstr>
      <vt:lpstr>01 C# 서버와 게임 연동</vt:lpstr>
      <vt:lpstr>01 C# 서버와 게임 연동</vt:lpstr>
      <vt:lpstr>01 C# 서버와 게임 연동</vt:lpstr>
      <vt:lpstr>01 C# 서버와 게임 연동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blue_h</cp:lastModifiedBy>
  <cp:revision>120</cp:revision>
  <dcterms:created xsi:type="dcterms:W3CDTF">2017-02-10T11:19:59Z</dcterms:created>
  <dcterms:modified xsi:type="dcterms:W3CDTF">2017-02-18T15:53:54Z</dcterms:modified>
</cp:coreProperties>
</file>