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0"/>
  </p:notesMasterIdLst>
  <p:sldIdLst>
    <p:sldId id="256" r:id="rId2"/>
    <p:sldId id="259" r:id="rId3"/>
    <p:sldId id="310" r:id="rId4"/>
    <p:sldId id="312" r:id="rId5"/>
    <p:sldId id="303" r:id="rId6"/>
    <p:sldId id="308" r:id="rId7"/>
    <p:sldId id="311" r:id="rId8"/>
    <p:sldId id="31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F30E-28D6-4F48-ABB9-AEF637F706F2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0AAE-524A-4C6C-8748-D3B4FBDCA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90AAE-524A-4C6C-8748-D3B4FBDCA4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90AAE-524A-4C6C-8748-D3B4FBDCA4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5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ko-KR" altLang="en-US" dirty="0">
                <a:solidFill>
                  <a:srgbClr val="7F7F7F"/>
                </a:solidFill>
              </a:rPr>
              <a:t>게임 디자인이란 무엇인가</a:t>
            </a:r>
            <a:r>
              <a:rPr lang="en-US" altLang="ko-KR" dirty="0">
                <a:solidFill>
                  <a:srgbClr val="7F7F7F"/>
                </a:solidFill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게임 런칭 프로세스를 살펴본다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02</a:t>
            </a:r>
            <a:r>
              <a:rPr lang="ko-KR" altLang="en-US" dirty="0"/>
              <a:t> 게임 디자인과 게임 요소에 대해 생각해 본다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게임 런칭 프로세스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301947" y="5891600"/>
            <a:ext cx="1648789" cy="9663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" y="2650434"/>
            <a:ext cx="7213977" cy="21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게임 디자인이란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020"/>
            <a:ext cx="82296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디자인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기획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b="1" strike="sngStrik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게임 디자인팀</a:t>
            </a:r>
            <a:r>
              <a:rPr lang="ko-KR" alt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accent2">
                    <a:lumMod val="50000"/>
                  </a:schemeClr>
                </a:solidFill>
              </a:rPr>
              <a:t>&gt;&gt; </a:t>
            </a:r>
            <a:r>
              <a:rPr lang="ko-KR" altLang="en-US" sz="3600" b="1" dirty="0" err="1">
                <a:solidFill>
                  <a:schemeClr val="accent2">
                    <a:lumMod val="50000"/>
                  </a:schemeClr>
                </a:solidFill>
              </a:rPr>
              <a:t>아트팀</a:t>
            </a:r>
            <a:endParaRPr lang="en-US" altLang="ko-KR" sz="3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03</a:t>
            </a:r>
            <a:r>
              <a:rPr lang="ko-KR" altLang="en-US" dirty="0"/>
              <a:t> 게임의 구성 요소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958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메커니즘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게임의 절차와 규칙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게임에서 펼쳐지는 사건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미적요소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 외관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게임을 가능하게 하는 기술 요소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r>
              <a:rPr lang="ko-KR" altLang="en-US" dirty="0"/>
              <a:t> 기획문서 작성하기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7515019" y="6016487"/>
            <a:ext cx="1435718" cy="841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22" y="1524000"/>
            <a:ext cx="4804756" cy="4981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986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r>
              <a:rPr lang="ko-KR" altLang="en-US" dirty="0"/>
              <a:t> 게임 구조 및 </a:t>
            </a:r>
            <a:r>
              <a:rPr lang="ko-KR" altLang="en-US" dirty="0" err="1"/>
              <a:t>플로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7580243" y="6054716"/>
            <a:ext cx="1370494" cy="8032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2174" b="17729"/>
          <a:stretch/>
        </p:blipFill>
        <p:spPr>
          <a:xfrm>
            <a:off x="2143932" y="1524000"/>
            <a:ext cx="5121181" cy="4807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63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r>
              <a:rPr lang="ko-KR" altLang="en-US" dirty="0"/>
              <a:t> 화면 기획서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7580243" y="6054716"/>
            <a:ext cx="1370494" cy="803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97578"/>
            <a:ext cx="3220278" cy="24240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643" y="1859412"/>
            <a:ext cx="2915027" cy="1505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142284"/>
            <a:ext cx="3220278" cy="2443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643" y="4142283"/>
            <a:ext cx="3619586" cy="21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327</TotalTime>
  <Words>84</Words>
  <Application>Microsoft Office PowerPoint</Application>
  <PresentationFormat>화면 슬라이드 쇼(4:3)</PresentationFormat>
  <Paragraphs>21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맑은 고딕</vt:lpstr>
      <vt:lpstr>Arial</vt:lpstr>
      <vt:lpstr>Clarity</vt:lpstr>
      <vt:lpstr>나홀로 개발하는  유니티3D 액션게임 </vt:lpstr>
      <vt:lpstr>개발 목표</vt:lpstr>
      <vt:lpstr>01 게임 런칭 프로세스</vt:lpstr>
      <vt:lpstr>02 게임 디자인이란?</vt:lpstr>
      <vt:lpstr>03 게임의 구성 요소</vt:lpstr>
      <vt:lpstr>04 기획문서 작성하기</vt:lpstr>
      <vt:lpstr>05 게임 구조 및 플로</vt:lpstr>
      <vt:lpstr>06 화면 기획서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87</cp:revision>
  <dcterms:created xsi:type="dcterms:W3CDTF">2017-02-10T11:19:59Z</dcterms:created>
  <dcterms:modified xsi:type="dcterms:W3CDTF">2017-02-18T03:42:39Z</dcterms:modified>
</cp:coreProperties>
</file>