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9" r:id="rId4"/>
    <p:sldId id="325" r:id="rId5"/>
    <p:sldId id="326" r:id="rId6"/>
    <p:sldId id="321" r:id="rId7"/>
    <p:sldId id="322" r:id="rId8"/>
    <p:sldId id="323" r:id="rId9"/>
    <p:sldId id="32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1" autoAdjust="0"/>
  </p:normalViewPr>
  <p:slideViewPr>
    <p:cSldViewPr snapToGrid="0" snapToObjects="1">
      <p:cViewPr varScale="1">
        <p:scale>
          <a:sx n="91" d="100"/>
          <a:sy n="91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17. 2. 25.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r>
              <a:rPr lang="ko-KR" altLang="en-US" dirty="0"/>
              <a:t>디자인 패턴 학습 및 적용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객체지향 클래스 설계 패턴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디자인 패턴 알아보기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782" y="1537252"/>
            <a:ext cx="79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i="1" dirty="0"/>
              <a:t>클래스 객체 편의를 위해 전역적으로 접근할 수 있게 해주는 패턴으로</a:t>
            </a:r>
            <a:r>
              <a:rPr lang="en-US" altLang="ko-KR" i="1" dirty="0"/>
              <a:t>, </a:t>
            </a:r>
            <a:r>
              <a:rPr lang="ko-KR" altLang="en-US" i="1" dirty="0"/>
              <a:t>전역변수처럼 어디서나 하나의 객체에 접근 가능하다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481" y="3013582"/>
            <a:ext cx="4677035" cy="224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싱글톤 패턴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782" y="1537252"/>
            <a:ext cx="798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b="1" dirty="0" smtClean="0"/>
              <a:t>주인공의 경험치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능력치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레벨 등 정보를 저장하는 </a:t>
            </a:r>
            <a:r>
              <a:rPr lang="en-US" altLang="ko-KR" b="1" dirty="0" err="1" smtClean="0"/>
              <a:t>UserSingleton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ko-KR" altLang="en-US" i="1" dirty="0"/>
          </a:p>
        </p:txBody>
      </p:sp>
      <p:pic>
        <p:nvPicPr>
          <p:cNvPr id="6" name="Picture 5" descr="스크린샷 2017-02-25 오전 3.1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9" y="2288907"/>
            <a:ext cx="4039896" cy="2377882"/>
          </a:xfrm>
          <a:prstGeom prst="rect">
            <a:avLst/>
          </a:prstGeom>
        </p:spPr>
      </p:pic>
      <p:pic>
        <p:nvPicPr>
          <p:cNvPr id="7" name="Picture 6" descr="스크린샷 2017-02-25 오전 3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12" y="2308622"/>
            <a:ext cx="3991124" cy="2358167"/>
          </a:xfrm>
          <a:prstGeom prst="rect">
            <a:avLst/>
          </a:prstGeom>
        </p:spPr>
      </p:pic>
      <p:pic>
        <p:nvPicPr>
          <p:cNvPr id="9" name="Picture 8" descr="스크린샷 2017-02-25 오전 3.18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83" y="4065118"/>
            <a:ext cx="1384300" cy="144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866587"/>
            <a:ext cx="280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서버에서 유저정보 받아와서 싱글톤 클래스에 저장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8535" y="4866587"/>
            <a:ext cx="280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싱글톤 클래스에서 정보를 조회해서 화면에 출력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48165" y="5710472"/>
            <a:ext cx="305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DontDestoryOnLoad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설정으로  씬</a:t>
            </a:r>
            <a:r>
              <a:rPr lang="en-US" altLang="ko-KR" dirty="0" smtClean="0"/>
              <a:t>(Scene)</a:t>
            </a:r>
            <a:r>
              <a:rPr lang="ko-KR" altLang="en-US" dirty="0" smtClean="0"/>
              <a:t>을 전환해도 데이터가 유지되도록 설정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0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Tip. </a:t>
            </a:r>
            <a:r>
              <a:rPr lang="en-US" altLang="ko-KR" dirty="0" err="1" smtClean="0"/>
              <a:t>PlayerPrefs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활용한 데이터 저장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782" y="1537252"/>
            <a:ext cx="798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b="1" dirty="0" smtClean="0"/>
              <a:t>게임의 설정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유저의 </a:t>
            </a:r>
            <a:r>
              <a:rPr lang="ko-KR" altLang="en-US" b="1" dirty="0" smtClean="0"/>
              <a:t>액세스 토큰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아이디 등을 저장하기 위한 간단한 방법</a:t>
            </a:r>
            <a:endParaRPr lang="ko-KR" altLang="en-US" i="1" dirty="0"/>
          </a:p>
        </p:txBody>
      </p:sp>
      <p:pic>
        <p:nvPicPr>
          <p:cNvPr id="6" name="Picture 5" descr="스크린샷 2017-02-25 오전 3.1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9" y="2288907"/>
            <a:ext cx="4039896" cy="23778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229486"/>
            <a:ext cx="2808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서버에서 유저정보 중 액세스 토큰을 받아온 뒤 </a:t>
            </a:r>
            <a:r>
              <a:rPr lang="en-US" altLang="ko-KR" dirty="0" err="1" smtClean="0"/>
              <a:t>PlayerPrefs</a:t>
            </a:r>
            <a:r>
              <a:rPr lang="ko-KR" altLang="en-US" dirty="0" smtClean="0"/>
              <a:t>로 스마트폰 디스크 상에 데이터를 저장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8535" y="5229486"/>
            <a:ext cx="2808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게임을 껏다 켰을 때</a:t>
            </a:r>
            <a:r>
              <a:rPr lang="en-US" altLang="ko-KR" dirty="0" smtClean="0"/>
              <a:t>,</a:t>
            </a:r>
          </a:p>
          <a:p>
            <a:r>
              <a:rPr lang="en-US" dirty="0" err="1" smtClean="0"/>
              <a:t>PlayerPrefs</a:t>
            </a:r>
            <a:r>
              <a:rPr lang="ko-KR" altLang="en-US" dirty="0" smtClean="0"/>
              <a:t> 로 데이터를 조회한 후 액세스 토큰이 있으면 자동으로 로그인 시도</a:t>
            </a:r>
            <a:endParaRPr lang="en-US" dirty="0"/>
          </a:p>
        </p:txBody>
      </p:sp>
      <p:pic>
        <p:nvPicPr>
          <p:cNvPr id="13" name="Picture 12" descr="스크린샷 2017-02-25 오전 3.1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59" y="2143853"/>
            <a:ext cx="4039896" cy="2377882"/>
          </a:xfrm>
          <a:prstGeom prst="rect">
            <a:avLst/>
          </a:prstGeom>
        </p:spPr>
      </p:pic>
      <p:pic>
        <p:nvPicPr>
          <p:cNvPr id="7" name="Picture 6" descr="스크린샷 2017-02-25 오전 3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67" y="2545891"/>
            <a:ext cx="3991124" cy="23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델리게이트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76212"/>
            <a:ext cx="8229600" cy="185123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</a:t>
            </a:r>
            <a:r>
              <a:rPr lang="ko-KR" altLang="en-US" b="1" u="sng" dirty="0"/>
              <a:t>델리게이트의 특징</a:t>
            </a:r>
            <a:endParaRPr lang="en-US" altLang="ko-KR" b="1" u="sng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프로그래밍에 상당한 자유도를 허락함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 중복을 줄여 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불필요하고 복잡한 의존관계를 해결함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782" y="1537252"/>
            <a:ext cx="798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i="1" dirty="0"/>
              <a:t>함수를 저장하는 변수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38869"/>
            <a:ext cx="8229600" cy="185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dirty="0"/>
              <a:t>● </a:t>
            </a:r>
            <a:r>
              <a:rPr lang="ko-KR" altLang="en-US" b="1" u="sng" dirty="0"/>
              <a:t>어떻게 쓰는게 유용할까</a:t>
            </a:r>
            <a:r>
              <a:rPr lang="en-US" altLang="ko-KR" b="1" u="sng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애니메이션 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전후관계가 명확한 기능 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서버와 통신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13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발행</a:t>
            </a:r>
            <a:r>
              <a:rPr lang="en-US" altLang="ko-KR" dirty="0"/>
              <a:t>-</a:t>
            </a:r>
            <a:r>
              <a:rPr lang="ko-KR" altLang="en-US" dirty="0"/>
              <a:t>구독 패턴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40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관찰 주제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관찰자가 </a:t>
            </a:r>
            <a:r>
              <a:rPr lang="ko-KR" altLang="en-US" dirty="0" err="1"/>
              <a:t>노티피케이션</a:t>
            </a:r>
            <a:r>
              <a:rPr lang="ko-KR" altLang="en-US" dirty="0"/>
              <a:t> 센터에 등록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등록된 함수에 메시지 전달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43" y="3114261"/>
            <a:ext cx="3896379" cy="3378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461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오브젝트 풀 패턴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782" y="1537252"/>
            <a:ext cx="79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</a:t>
            </a:r>
            <a:r>
              <a:rPr lang="ko-KR" altLang="en-US" i="1" dirty="0"/>
              <a:t>객체를 필요로 할 때 풀에 요청하고</a:t>
            </a:r>
            <a:r>
              <a:rPr lang="en-US" altLang="ko-KR" i="1" dirty="0"/>
              <a:t>, </a:t>
            </a:r>
            <a:r>
              <a:rPr lang="ko-KR" altLang="en-US" i="1" dirty="0"/>
              <a:t>반환하는 일련의 작업을 수행하는 패턴</a:t>
            </a:r>
            <a:r>
              <a:rPr lang="en-US" altLang="ko-KR" i="1" dirty="0"/>
              <a:t>. </a:t>
            </a:r>
            <a:r>
              <a:rPr lang="ko-KR" altLang="en-US" i="1" dirty="0"/>
              <a:t>동일한 개체들이 반복적으로 나타났다가 사라질 때 사용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19" y="2537538"/>
            <a:ext cx="5881559" cy="3198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687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오브젝트 풀 패턴</a:t>
            </a:r>
            <a:r>
              <a:rPr lang="en-US" altLang="ko-KR" dirty="0"/>
              <a:t>_2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 오브젝트 풀링으로 하는 몬스터 재활용 </a:t>
            </a:r>
            <a:r>
              <a:rPr lang="en-US" altLang="ko-KR" dirty="0"/>
              <a:t>- </a:t>
            </a:r>
            <a:r>
              <a:rPr lang="en-US" altLang="ko-KR" dirty="0" err="1"/>
              <a:t>EnemyPool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변수 선언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풀 초기화 </a:t>
            </a:r>
            <a:r>
              <a:rPr lang="en-US" altLang="ko-KR" dirty="0"/>
              <a:t>– </a:t>
            </a:r>
            <a:r>
              <a:rPr lang="ko-KR" altLang="en-US" dirty="0"/>
              <a:t>몬스터 미리 생성해 놓기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하나 가져오기 </a:t>
            </a:r>
            <a:r>
              <a:rPr lang="en-US" altLang="ko-KR" dirty="0"/>
              <a:t>- </a:t>
            </a:r>
            <a:r>
              <a:rPr lang="en-US" altLang="ko-KR" dirty="0" err="1"/>
              <a:t>GetObject</a:t>
            </a:r>
            <a:r>
              <a:rPr lang="en-US" altLang="ko-KR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하나 반환하기 </a:t>
            </a:r>
            <a:r>
              <a:rPr lang="en-US" altLang="ko-KR" dirty="0"/>
              <a:t>- </a:t>
            </a:r>
            <a:r>
              <a:rPr lang="en-US" altLang="ko-KR" dirty="0" err="1"/>
              <a:t>ReleaseObject</a:t>
            </a:r>
            <a:r>
              <a:rPr lang="en-US" altLang="ko-KR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풀에 몬스터 오브젝트 반환하기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풀에 넣기 전 비활성화 처리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풀에서 꺼낸 후 초기화 처리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1163</TotalTime>
  <Words>261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나홀로 개발하는  유니티3D 액션게임 </vt:lpstr>
      <vt:lpstr>개발 목표</vt:lpstr>
      <vt:lpstr>01 싱글톤 패턴</vt:lpstr>
      <vt:lpstr>01 싱글톤 패턴 예시</vt:lpstr>
      <vt:lpstr>Tip. PlayerPrefs을 활용한 데이터 저장</vt:lpstr>
      <vt:lpstr>02 델리게이트</vt:lpstr>
      <vt:lpstr>03 발행-구독 패턴</vt:lpstr>
      <vt:lpstr>04 오브젝트 풀 패턴</vt:lpstr>
      <vt:lpstr>05 오브젝트 풀 패턴_2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Chris Song</cp:lastModifiedBy>
  <cp:revision>131</cp:revision>
  <dcterms:created xsi:type="dcterms:W3CDTF">2017-02-10T11:19:59Z</dcterms:created>
  <dcterms:modified xsi:type="dcterms:W3CDTF">2017-02-24T18:39:08Z</dcterms:modified>
</cp:coreProperties>
</file>