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9" r:id="rId4"/>
    <p:sldId id="325" r:id="rId5"/>
    <p:sldId id="32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1" autoAdjust="0"/>
  </p:normalViewPr>
  <p:slideViewPr>
    <p:cSldViewPr snapToGrid="0" snapToObjects="1">
      <p:cViewPr varScale="1">
        <p:scale>
          <a:sx n="72" d="100"/>
          <a:sy n="72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</a:p>
          <a:p>
            <a:r>
              <a:rPr lang="ko-KR" altLang="en-US" dirty="0"/>
              <a:t>게임 로비 화면 만들기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</a:t>
            </a:r>
            <a:r>
              <a:rPr lang="ko-KR" altLang="en-US" dirty="0"/>
              <a:t>지형</a:t>
            </a:r>
            <a:r>
              <a:rPr lang="en-US" altLang="ko-KR" dirty="0"/>
              <a:t>(Terrain) </a:t>
            </a:r>
            <a:r>
              <a:rPr lang="ko-KR" altLang="en-US" dirty="0"/>
              <a:t>세팅</a:t>
            </a:r>
          </a:p>
          <a:p>
            <a:pPr marL="0" indent="0">
              <a:buNone/>
            </a:pPr>
            <a:r>
              <a:rPr lang="en-US" altLang="ko-KR" dirty="0"/>
              <a:t>02</a:t>
            </a:r>
            <a:r>
              <a:rPr lang="ko-KR" altLang="en-US" dirty="0"/>
              <a:t> 하늘의 풍경</a:t>
            </a:r>
            <a:r>
              <a:rPr lang="en-US" altLang="ko-KR" dirty="0"/>
              <a:t>, </a:t>
            </a:r>
            <a:r>
              <a:rPr lang="ko-KR" altLang="en-US" dirty="0" err="1"/>
              <a:t>스카이박스</a:t>
            </a:r>
            <a:r>
              <a:rPr lang="en-US" altLang="ko-KR" dirty="0"/>
              <a:t>(Skybox) </a:t>
            </a:r>
            <a:r>
              <a:rPr lang="ko-KR" altLang="en-US" dirty="0"/>
              <a:t>설정</a:t>
            </a:r>
          </a:p>
          <a:p>
            <a:pPr marL="0" indent="0">
              <a:buNone/>
            </a:pPr>
            <a:r>
              <a:rPr lang="en-US" altLang="ko-KR" dirty="0"/>
              <a:t>03</a:t>
            </a:r>
            <a:r>
              <a:rPr lang="ko-KR" altLang="en-US" dirty="0"/>
              <a:t> 물</a:t>
            </a:r>
            <a:r>
              <a:rPr lang="en-US" altLang="ko-KR" dirty="0"/>
              <a:t>(Water) </a:t>
            </a:r>
            <a:r>
              <a:rPr lang="ko-KR" altLang="en-US" dirty="0"/>
              <a:t>오브젝트 추가하기</a:t>
            </a:r>
          </a:p>
          <a:p>
            <a:pPr marL="0" indent="0">
              <a:buNone/>
            </a:pPr>
            <a:r>
              <a:rPr lang="en-US" altLang="ko-KR" dirty="0"/>
              <a:t>04</a:t>
            </a:r>
            <a:r>
              <a:rPr lang="ko-KR" altLang="en-US" dirty="0"/>
              <a:t> </a:t>
            </a:r>
            <a:r>
              <a:rPr lang="ko-KR" altLang="en-US" dirty="0" err="1"/>
              <a:t>파티클</a:t>
            </a:r>
            <a:r>
              <a:rPr lang="ko-KR" altLang="en-US" dirty="0"/>
              <a:t> 이펙트</a:t>
            </a:r>
            <a:r>
              <a:rPr lang="en-US" altLang="ko-KR" dirty="0"/>
              <a:t>(Particle Effect) </a:t>
            </a:r>
            <a:r>
              <a:rPr lang="ko-KR" altLang="en-US" dirty="0"/>
              <a:t>추가하기</a:t>
            </a:r>
          </a:p>
          <a:p>
            <a:pPr marL="0" indent="0">
              <a:buNone/>
            </a:pPr>
            <a:r>
              <a:rPr lang="en-US" altLang="ko-KR" dirty="0"/>
              <a:t>05</a:t>
            </a:r>
            <a:r>
              <a:rPr lang="ko-KR" altLang="en-US" dirty="0"/>
              <a:t> 게임 로비 화면 유저 인터페이스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  <a:p>
            <a:pPr marL="0" indent="0">
              <a:buNone/>
            </a:pPr>
            <a:r>
              <a:rPr lang="en-US" altLang="ko-KR" dirty="0"/>
              <a:t>06</a:t>
            </a:r>
            <a:r>
              <a:rPr lang="ko-KR" altLang="en-US" dirty="0"/>
              <a:t> 로딩 화면에서 </a:t>
            </a:r>
            <a:r>
              <a:rPr lang="ko-KR" altLang="en-US" dirty="0" err="1"/>
              <a:t>로드한</a:t>
            </a:r>
            <a:r>
              <a:rPr lang="ko-KR" altLang="en-US" dirty="0"/>
              <a:t> 유저 정보를 화면에 반영하기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배경 꾸미기 </a:t>
            </a:r>
            <a:r>
              <a:rPr lang="en-US" altLang="ko-KR" dirty="0"/>
              <a:t>– </a:t>
            </a:r>
            <a:r>
              <a:rPr lang="ko-KR" altLang="en-US" dirty="0"/>
              <a:t>지형</a:t>
            </a:r>
            <a:r>
              <a:rPr lang="en-US" altLang="ko-KR" dirty="0"/>
              <a:t>, </a:t>
            </a:r>
            <a:r>
              <a:rPr lang="ko-KR" altLang="en-US" dirty="0"/>
              <a:t>나무</a:t>
            </a:r>
            <a:r>
              <a:rPr lang="en-US" altLang="ko-KR" dirty="0"/>
              <a:t>, </a:t>
            </a:r>
            <a:r>
              <a:rPr lang="ko-KR" altLang="en-US" dirty="0"/>
              <a:t>물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지형 생성 및 배치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메인 카메라의 위치 및 각도 조절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나무 추가하기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물 추가하기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하늘을 아름답게 표현해주는 </a:t>
            </a:r>
            <a:r>
              <a:rPr lang="en-US" altLang="ko-KR" dirty="0"/>
              <a:t>skybox </a:t>
            </a:r>
            <a:r>
              <a:rPr lang="ko-KR" altLang="en-US" dirty="0"/>
              <a:t>적용하기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6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주인공 캐릭터와 </a:t>
            </a:r>
            <a:r>
              <a:rPr lang="ko-KR" altLang="en-US" dirty="0" err="1"/>
              <a:t>파티클</a:t>
            </a:r>
            <a:r>
              <a:rPr lang="ko-KR" altLang="en-US" dirty="0"/>
              <a:t> 이펙트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플레이어 캐릭터 추가하기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파티클</a:t>
            </a:r>
            <a:r>
              <a:rPr lang="ko-KR" altLang="en-US" dirty="0"/>
              <a:t> 이펙트 추가하기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배경음악 추가하기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061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 </a:t>
            </a:r>
            <a:r>
              <a:rPr lang="ko-KR" altLang="en-US" dirty="0"/>
              <a:t>인터페이스 구현하기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상단 </a:t>
            </a:r>
            <a:r>
              <a:rPr lang="ko-KR" altLang="en-US" sz="2000" dirty="0" err="1"/>
              <a:t>메뉴바</a:t>
            </a:r>
            <a:r>
              <a:rPr lang="ko-KR" altLang="en-US" sz="2000" dirty="0"/>
              <a:t> 배경 추가하기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상단 메뉴 좌측에 프로필 추가하기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상단 메뉴 좌측에 텍스트 추가하기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상단 메뉴 좌측 레벨</a:t>
            </a:r>
            <a:r>
              <a:rPr lang="en-US" altLang="ko-KR" sz="2000" dirty="0"/>
              <a:t>/</a:t>
            </a:r>
            <a:r>
              <a:rPr lang="ko-KR" altLang="en-US" sz="2000" dirty="0"/>
              <a:t>경험치 게이지 추가하기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상단 메뉴 좌측에 레벨</a:t>
            </a:r>
            <a:r>
              <a:rPr lang="en-US" altLang="ko-KR" sz="2000" dirty="0"/>
              <a:t>/</a:t>
            </a:r>
            <a:r>
              <a:rPr lang="ko-KR" altLang="en-US" sz="2000" dirty="0"/>
              <a:t>경험치 텍스트 추가하기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상단 메뉴 우측에 다이아몬드 추가하기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4031191"/>
            <a:ext cx="4237383" cy="24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1013</TotalTime>
  <Words>134</Words>
  <Application>Microsoft Office PowerPoint</Application>
  <PresentationFormat>화면 슬라이드 쇼(4:3)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돋움</vt:lpstr>
      <vt:lpstr>Arial</vt:lpstr>
      <vt:lpstr>Clarity</vt:lpstr>
      <vt:lpstr>나홀로 개발하는  유니티3D 액션게임 </vt:lpstr>
      <vt:lpstr>개발 목표</vt:lpstr>
      <vt:lpstr>01 배경 꾸미기 – 지형, 나무, 물</vt:lpstr>
      <vt:lpstr>02 주인공 캐릭터와 파티클 이펙트</vt:lpstr>
      <vt:lpstr>03 인터페이스 구현하기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128</cp:revision>
  <dcterms:created xsi:type="dcterms:W3CDTF">2017-02-10T11:19:59Z</dcterms:created>
  <dcterms:modified xsi:type="dcterms:W3CDTF">2017-02-18T16:57:37Z</dcterms:modified>
</cp:coreProperties>
</file>