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7" r:id="rId5"/>
    <p:sldId id="32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1" autoAdjust="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  <a:p>
            <a:r>
              <a:rPr lang="ko-KR" altLang="en-US" dirty="0"/>
              <a:t>디자인 업그레이드와</a:t>
            </a:r>
            <a:endParaRPr lang="en-US" altLang="ko-KR" dirty="0"/>
          </a:p>
          <a:p>
            <a:r>
              <a:rPr lang="ko-KR" altLang="en-US" dirty="0"/>
              <a:t>길 찾기 기능 설정하기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/>
              <a:t>지형</a:t>
            </a:r>
            <a:r>
              <a:rPr lang="en-US" altLang="ko-KR" dirty="0"/>
              <a:t>(Terrain)</a:t>
            </a:r>
            <a:r>
              <a:rPr lang="ko-KR" altLang="en-US" dirty="0"/>
              <a:t> 배치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</a:t>
            </a:r>
            <a:r>
              <a:rPr lang="ko-KR" altLang="en-US" dirty="0"/>
              <a:t> 내비게이션 메시</a:t>
            </a:r>
            <a:r>
              <a:rPr lang="en-US" altLang="ko-KR" dirty="0"/>
              <a:t>(Navigation Mesh)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</a:t>
            </a:r>
            <a:r>
              <a:rPr lang="ko-KR" altLang="en-US" dirty="0"/>
              <a:t> 스카이 박스</a:t>
            </a:r>
            <a:r>
              <a:rPr lang="en-US" altLang="ko-KR" dirty="0"/>
              <a:t>(Sky Box)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04</a:t>
            </a:r>
            <a:r>
              <a:rPr lang="ko-KR" altLang="en-US" dirty="0"/>
              <a:t> 물</a:t>
            </a:r>
            <a:r>
              <a:rPr lang="en-US" altLang="ko-KR" dirty="0"/>
              <a:t>(Water) </a:t>
            </a:r>
            <a:r>
              <a:rPr lang="ko-KR" altLang="en-US" dirty="0"/>
              <a:t>오브젝트 배치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05</a:t>
            </a:r>
            <a:r>
              <a:rPr lang="ko-KR" altLang="en-US" dirty="0"/>
              <a:t> 전투 화면의 유저 인터페이스 업그레이드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06</a:t>
            </a:r>
            <a:r>
              <a:rPr lang="ko-KR" altLang="en-US" dirty="0"/>
              <a:t> 오브젝트 풀을 이용한 타격 이펙트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07</a:t>
            </a:r>
            <a:r>
              <a:rPr lang="ko-KR" altLang="en-US" dirty="0"/>
              <a:t> 타격 시 데미지 수치 표현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전투신 완성도 높이기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지형 새로 설정하기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내비게이션 메시 다시 굽기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스카이 박스 변경하기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전투 화면의 유저 인터페이스 업그레이드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유저 인터페이스 업그레이드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</a:t>
            </a:r>
            <a:r>
              <a:rPr lang="ko-KR" altLang="en-US" dirty="0"/>
              <a:t>전투 화면의 유저 인터페이스 업그레이드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공격 버튼 변경하기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대시 공격 버튼 변경하기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스킬 버튼 변경하기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방향키 변경하기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체력 게이지 변경하기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64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체력 게이지 변경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en-US" altLang="ko-KR" dirty="0" err="1"/>
              <a:t>HealthUI</a:t>
            </a:r>
            <a:r>
              <a:rPr lang="en-US" altLang="ko-KR" dirty="0"/>
              <a:t> </a:t>
            </a:r>
            <a:r>
              <a:rPr lang="ko-KR" altLang="en-US" dirty="0"/>
              <a:t>＞ </a:t>
            </a:r>
            <a:r>
              <a:rPr lang="en-US" altLang="ko-KR" dirty="0"/>
              <a:t>Slider </a:t>
            </a:r>
            <a:r>
              <a:rPr lang="ko-KR" altLang="en-US" dirty="0"/>
              <a:t>＞ </a:t>
            </a:r>
            <a:r>
              <a:rPr lang="en-US" altLang="ko-KR" dirty="0"/>
              <a:t>Background]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en-US" altLang="ko-KR" dirty="0" err="1"/>
              <a:t>HealthUI</a:t>
            </a:r>
            <a:r>
              <a:rPr lang="en-US" altLang="ko-KR" dirty="0"/>
              <a:t> </a:t>
            </a:r>
            <a:r>
              <a:rPr lang="ko-KR" altLang="en-US" dirty="0"/>
              <a:t>＞ </a:t>
            </a:r>
            <a:r>
              <a:rPr lang="en-US" altLang="ko-KR" dirty="0"/>
              <a:t>Slider </a:t>
            </a:r>
            <a:r>
              <a:rPr lang="ko-KR" altLang="en-US" dirty="0"/>
              <a:t>＞ </a:t>
            </a:r>
            <a:r>
              <a:rPr lang="en-US" altLang="ko-KR" dirty="0"/>
              <a:t>Fill Area </a:t>
            </a:r>
            <a:r>
              <a:rPr lang="ko-KR" altLang="en-US" dirty="0"/>
              <a:t>＞ </a:t>
            </a:r>
            <a:r>
              <a:rPr lang="en-US" altLang="ko-KR" dirty="0"/>
              <a:t>Fill]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en-US" altLang="ko-KR" dirty="0" err="1"/>
              <a:t>HealthUI</a:t>
            </a:r>
            <a:r>
              <a:rPr lang="en-US" altLang="ko-KR" dirty="0"/>
              <a:t> </a:t>
            </a:r>
            <a:r>
              <a:rPr lang="ko-KR" altLang="en-US" dirty="0"/>
              <a:t>＞ </a:t>
            </a:r>
            <a:r>
              <a:rPr lang="en-US" altLang="ko-KR" dirty="0"/>
              <a:t>Slider </a:t>
            </a:r>
            <a:r>
              <a:rPr lang="ko-KR" altLang="en-US" dirty="0"/>
              <a:t>＞ </a:t>
            </a:r>
            <a:r>
              <a:rPr lang="en-US" altLang="ko-KR" dirty="0"/>
              <a:t>Fill Area]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en-US" altLang="ko-KR" dirty="0" err="1"/>
              <a:t>HealthUI</a:t>
            </a:r>
            <a:r>
              <a:rPr lang="en-US" altLang="ko-KR" dirty="0"/>
              <a:t> </a:t>
            </a:r>
            <a:r>
              <a:rPr lang="ko-KR" altLang="en-US" dirty="0"/>
              <a:t>＞ </a:t>
            </a:r>
            <a:r>
              <a:rPr lang="en-US" altLang="ko-KR" dirty="0"/>
              <a:t>Slider]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en-US" altLang="ko-KR" dirty="0" err="1"/>
              <a:t>HealthUI</a:t>
            </a:r>
            <a:r>
              <a:rPr lang="en-US" altLang="ko-KR" dirty="0"/>
              <a:t> </a:t>
            </a:r>
            <a:r>
              <a:rPr lang="ko-KR" altLang="en-US" dirty="0"/>
              <a:t>＞ </a:t>
            </a:r>
            <a:r>
              <a:rPr lang="en-US" altLang="ko-KR" dirty="0" err="1"/>
              <a:t>HealthBg</a:t>
            </a:r>
            <a:r>
              <a:rPr lang="en-US" altLang="ko-KR" dirty="0"/>
              <a:t>] </a:t>
            </a:r>
            <a:r>
              <a:rPr lang="ko-KR" altLang="en-US" dirty="0"/>
              <a:t>이미지 추가하기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포인트를 표시하는 </a:t>
            </a:r>
            <a:r>
              <a:rPr lang="en-US" altLang="ko-KR" dirty="0" err="1"/>
              <a:t>PointText</a:t>
            </a:r>
            <a:r>
              <a:rPr lang="en-US" altLang="ko-KR" dirty="0"/>
              <a:t> </a:t>
            </a:r>
            <a:r>
              <a:rPr lang="ko-KR" altLang="en-US" dirty="0"/>
              <a:t>위치 변경하기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5444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1025</TotalTime>
  <Words>150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돋움</vt:lpstr>
      <vt:lpstr>Arial</vt:lpstr>
      <vt:lpstr>Clarity</vt:lpstr>
      <vt:lpstr>나홀로 개발하는  유니티3D 액션게임 </vt:lpstr>
      <vt:lpstr>개발 목표</vt:lpstr>
      <vt:lpstr>01 전투신 완성도 높이기</vt:lpstr>
      <vt:lpstr>02 유저 인터페이스 업그레이드</vt:lpstr>
      <vt:lpstr>03 체력 게이지 변경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131</cp:revision>
  <dcterms:created xsi:type="dcterms:W3CDTF">2017-02-10T11:19:59Z</dcterms:created>
  <dcterms:modified xsi:type="dcterms:W3CDTF">2017-02-18T17:08:48Z</dcterms:modified>
</cp:coreProperties>
</file>