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9" r:id="rId4"/>
    <p:sldId id="327" r:id="rId5"/>
    <p:sldId id="329" r:id="rId6"/>
    <p:sldId id="330" r:id="rId7"/>
    <p:sldId id="331" r:id="rId8"/>
    <p:sldId id="328" r:id="rId9"/>
    <p:sldId id="332" r:id="rId10"/>
    <p:sldId id="333" r:id="rId11"/>
    <p:sldId id="334" r:id="rId12"/>
    <p:sldId id="33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561" autoAdjust="0"/>
  </p:normalViewPr>
  <p:slideViewPr>
    <p:cSldViewPr snapToGrid="0" snapToObjects="1">
      <p:cViewPr varScale="1">
        <p:scale>
          <a:sx n="88" d="100"/>
          <a:sy n="88" d="100"/>
        </p:scale>
        <p:origin x="4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</a:p>
          <a:p>
            <a:r>
              <a:rPr lang="ko-KR" altLang="en-US" dirty="0"/>
              <a:t>유니티 </a:t>
            </a:r>
            <a:r>
              <a:rPr lang="en-US" altLang="ko-KR" dirty="0"/>
              <a:t>5 </a:t>
            </a:r>
            <a:r>
              <a:rPr lang="ko-KR" altLang="en-US" dirty="0"/>
              <a:t>최신 기능 활용</a:t>
            </a:r>
            <a:endParaRPr lang="en-US" altLang="ko-KR" dirty="0"/>
          </a:p>
          <a:p>
            <a:r>
              <a:rPr lang="ko-KR" altLang="en-US" dirty="0" err="1"/>
              <a:t>메카님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, </a:t>
            </a:r>
            <a:r>
              <a:rPr lang="ko-KR" altLang="en-US" dirty="0"/>
              <a:t>타격 이펙트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데미지 처리 및 공격 이펙트 복습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트리거로 감지되는 몬스터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신호 감지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신호 전달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애니메이션 실행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PlayerAttack.NormalAttack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실행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몬스터에게 타격을 입히는 함수 호출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데미지와 효과 발동 및 음원 재생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526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데미지 처리 및 공격 이펙트 복습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애니메이션 실행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2093277"/>
            <a:ext cx="5883049" cy="442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716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데미지 처리 및 공격 이펙트 복습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트리거로 감지되는 몬스터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신호 감지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신호 전달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애니메이션 실행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PlayerAttack.NormalAttack</a:t>
            </a:r>
            <a:r>
              <a:rPr lang="en-US" altLang="ko-KR" dirty="0"/>
              <a:t>()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몬스터에게 타격을 입히는 함수 호출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데미지와 효과 발동 및 음원 재생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941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타이밍 조절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</a:t>
            </a:r>
            <a:r>
              <a:rPr lang="ko-KR" altLang="en-US" dirty="0"/>
              <a:t> 타격 효과음 재생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공격 목소리 재생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04</a:t>
            </a:r>
            <a:r>
              <a:rPr lang="ko-KR" altLang="en-US" dirty="0"/>
              <a:t> 데미지 수치 표시 애니메이션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 </a:t>
            </a:r>
            <a:r>
              <a:rPr lang="ko-KR" altLang="en-US" dirty="0" err="1"/>
              <a:t>메카님</a:t>
            </a:r>
            <a:r>
              <a:rPr lang="en-US" altLang="ko-KR" dirty="0"/>
              <a:t>_</a:t>
            </a:r>
            <a:r>
              <a:rPr lang="ko-KR" altLang="en-US" dirty="0"/>
              <a:t>애니메이션 스크립트 붙이기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PlayerAttack.cs</a:t>
            </a:r>
            <a:r>
              <a:rPr lang="en-US" altLang="ko-KR" dirty="0"/>
              <a:t> </a:t>
            </a:r>
            <a:r>
              <a:rPr lang="ko-KR" altLang="en-US" dirty="0"/>
              <a:t>스크립트를 </a:t>
            </a:r>
            <a:r>
              <a:rPr lang="ko-KR" altLang="en-US" dirty="0" err="1"/>
              <a:t>애니메이터</a:t>
            </a:r>
            <a:r>
              <a:rPr lang="ko-KR" altLang="en-US" dirty="0"/>
              <a:t> 스크립트에서 호출 가능하도록 </a:t>
            </a:r>
            <a:r>
              <a:rPr lang="ko-KR" altLang="en-US" dirty="0" err="1"/>
              <a:t>변경하기내비게이션</a:t>
            </a:r>
            <a:r>
              <a:rPr lang="ko-KR" altLang="en-US" dirty="0"/>
              <a:t> 메시 다시 굽기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EnemyHealth.cs</a:t>
            </a:r>
            <a:r>
              <a:rPr lang="en-US" altLang="ko-KR" dirty="0"/>
              <a:t> </a:t>
            </a:r>
            <a:r>
              <a:rPr lang="ko-KR" altLang="en-US" dirty="0"/>
              <a:t>스크립트 동작 방식 변경하기전투 화면의 유저 인터페이스 업그레이드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주인공 애니메이션 상태에 스크립트 추가하기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타격 이펙트와 효과음 추가</a:t>
            </a:r>
            <a:r>
              <a:rPr lang="en-US" altLang="ko-KR" dirty="0"/>
              <a:t>_1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782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타격 이펙트 </a:t>
            </a:r>
            <a:r>
              <a:rPr lang="en-US" altLang="ko-KR" dirty="0"/>
              <a:t>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9599" y="2264229"/>
            <a:ext cx="615042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</a:t>
            </a:r>
            <a:r>
              <a:rPr lang="ko-KR" altLang="en-US" dirty="0">
                <a:solidFill>
                  <a:srgbClr val="000000"/>
                </a:solidFill>
                <a:latin typeface="YDVYGOStd33"/>
              </a:rPr>
              <a:t> 오브젝트 유형 </a:t>
            </a:r>
            <a:r>
              <a:rPr lang="en-US" altLang="ko-KR" dirty="0">
                <a:solidFill>
                  <a:srgbClr val="000000"/>
                </a:solidFill>
                <a:latin typeface="YDVYGOStd33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YDVYGOStd32"/>
              </a:rPr>
              <a:t>파티클</a:t>
            </a:r>
            <a:r>
              <a:rPr lang="ko-KR" altLang="en-US" dirty="0">
                <a:solidFill>
                  <a:srgbClr val="000000"/>
                </a:solidFill>
                <a:latin typeface="YDVYGOStd32"/>
              </a:rPr>
              <a:t> 시스템</a:t>
            </a:r>
            <a:r>
              <a:rPr lang="en-US" altLang="ko-KR" dirty="0">
                <a:solidFill>
                  <a:srgbClr val="000000"/>
                </a:solidFill>
                <a:latin typeface="YDVYGOStd32"/>
              </a:rPr>
              <a:t>(Particle System)</a:t>
            </a:r>
          </a:p>
          <a:p>
            <a:r>
              <a:rPr lang="ko-KR" altLang="en-US" dirty="0"/>
              <a:t></a:t>
            </a:r>
            <a:r>
              <a:rPr lang="ko-KR" altLang="en-US" dirty="0">
                <a:solidFill>
                  <a:srgbClr val="000000"/>
                </a:solidFill>
                <a:latin typeface="YDVYGOStd33"/>
              </a:rPr>
              <a:t> 오브젝트 풀 활용 </a:t>
            </a:r>
            <a:r>
              <a:rPr lang="en-US" altLang="ko-KR" dirty="0">
                <a:solidFill>
                  <a:srgbClr val="000000"/>
                </a:solidFill>
                <a:latin typeface="YDVYGOStd33"/>
              </a:rPr>
              <a:t>: </a:t>
            </a:r>
            <a:r>
              <a:rPr lang="en-US" altLang="ko-KR" dirty="0">
                <a:solidFill>
                  <a:srgbClr val="000000"/>
                </a:solidFill>
                <a:latin typeface="YDVYGOStd32"/>
              </a:rPr>
              <a:t>SkillEffect1Pool.cs</a:t>
            </a:r>
          </a:p>
          <a:p>
            <a:r>
              <a:rPr lang="ko-KR" altLang="en-US" dirty="0"/>
              <a:t></a:t>
            </a:r>
            <a:r>
              <a:rPr lang="ko-KR" altLang="en-US" dirty="0">
                <a:solidFill>
                  <a:srgbClr val="000000"/>
                </a:solidFill>
                <a:latin typeface="YDVYGOStd33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YDVYGOStd33"/>
              </a:rPr>
              <a:t>프리팹</a:t>
            </a:r>
            <a:r>
              <a:rPr lang="ko-KR" altLang="en-US" dirty="0">
                <a:solidFill>
                  <a:srgbClr val="000000"/>
                </a:solidFill>
                <a:latin typeface="YDVYGOStd33"/>
              </a:rPr>
              <a:t> 위치 </a:t>
            </a:r>
            <a:r>
              <a:rPr lang="en-US" altLang="ko-KR" dirty="0">
                <a:solidFill>
                  <a:srgbClr val="000000"/>
                </a:solidFill>
                <a:latin typeface="YDVYGOStd33"/>
              </a:rPr>
              <a:t>: </a:t>
            </a:r>
            <a:r>
              <a:rPr lang="en-US" altLang="ko-KR" dirty="0">
                <a:solidFill>
                  <a:srgbClr val="000000"/>
                </a:solidFill>
                <a:latin typeface="YDVYGOStd32"/>
              </a:rPr>
              <a:t>/Assets/</a:t>
            </a:r>
            <a:r>
              <a:rPr lang="en-US" altLang="ko-KR" dirty="0" err="1">
                <a:solidFill>
                  <a:srgbClr val="000000"/>
                </a:solidFill>
                <a:latin typeface="YDVYGOStd32"/>
              </a:rPr>
              <a:t>Resoureces</a:t>
            </a:r>
            <a:r>
              <a:rPr lang="en-US" altLang="ko-KR" dirty="0">
                <a:solidFill>
                  <a:srgbClr val="000000"/>
                </a:solidFill>
                <a:latin typeface="YDVYGOStd32"/>
              </a:rPr>
              <a:t>/Prefab/SkillEffect1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16" y="3470103"/>
            <a:ext cx="5095194" cy="28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4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타격 이펙트와 효과음 추가</a:t>
            </a:r>
            <a:r>
              <a:rPr lang="en-US" altLang="ko-KR" dirty="0"/>
              <a:t>_2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782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타격 이펙트 </a:t>
            </a:r>
            <a:r>
              <a:rPr lang="en-US" altLang="ko-KR" dirty="0"/>
              <a:t>2 – </a:t>
            </a:r>
            <a:r>
              <a:rPr lang="ko-KR" altLang="en-US" dirty="0"/>
              <a:t>대시 공격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09599" y="2264229"/>
            <a:ext cx="615042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</a:t>
            </a:r>
            <a:r>
              <a:rPr lang="ko-KR" altLang="en-US" dirty="0">
                <a:solidFill>
                  <a:srgbClr val="000000"/>
                </a:solidFill>
                <a:latin typeface="YDVYGOStd33"/>
              </a:rPr>
              <a:t> </a:t>
            </a:r>
            <a:r>
              <a:rPr lang="ko-KR" altLang="en-US" dirty="0"/>
              <a:t>오브젝트 유형 </a:t>
            </a:r>
            <a:r>
              <a:rPr lang="en-US" altLang="ko-KR" dirty="0"/>
              <a:t>: </a:t>
            </a:r>
            <a:r>
              <a:rPr lang="ko-KR" altLang="en-US" dirty="0" err="1"/>
              <a:t>파티클</a:t>
            </a:r>
            <a:r>
              <a:rPr lang="ko-KR" altLang="en-US" dirty="0"/>
              <a:t> 시스템</a:t>
            </a:r>
            <a:r>
              <a:rPr lang="en-US" altLang="ko-KR" dirty="0"/>
              <a:t>(Particle System)</a:t>
            </a:r>
          </a:p>
          <a:p>
            <a:r>
              <a:rPr lang="ko-KR" altLang="en-US" dirty="0"/>
              <a:t> 오브젝트 풀 활용 </a:t>
            </a:r>
            <a:r>
              <a:rPr lang="en-US" altLang="ko-KR" dirty="0"/>
              <a:t>: SkillEffect2Pool.cs</a:t>
            </a:r>
          </a:p>
          <a:p>
            <a:r>
              <a:rPr lang="ko-KR" altLang="en-US" dirty="0"/>
              <a:t> </a:t>
            </a:r>
            <a:r>
              <a:rPr lang="ko-KR" altLang="en-US" dirty="0" err="1"/>
              <a:t>프리팹</a:t>
            </a:r>
            <a:r>
              <a:rPr lang="ko-KR" altLang="en-US" dirty="0"/>
              <a:t> 위치 </a:t>
            </a:r>
            <a:r>
              <a:rPr lang="en-US" altLang="ko-KR" dirty="0"/>
              <a:t>: /Assets/</a:t>
            </a:r>
            <a:r>
              <a:rPr lang="en-US" altLang="ko-KR" dirty="0" err="1"/>
              <a:t>Resoureces</a:t>
            </a:r>
            <a:r>
              <a:rPr lang="en-US" altLang="ko-KR" dirty="0"/>
              <a:t>/Prefab/SkillEffect2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76" y="3638593"/>
            <a:ext cx="4976073" cy="28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0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타격 이펙트와 효과음 추가</a:t>
            </a:r>
            <a:r>
              <a:rPr lang="en-US" altLang="ko-KR" dirty="0"/>
              <a:t>_3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782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데미지 텍스트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09599" y="2264229"/>
            <a:ext cx="615042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</a:t>
            </a:r>
            <a:r>
              <a:rPr lang="ko-KR" altLang="en-US" dirty="0">
                <a:solidFill>
                  <a:srgbClr val="000000"/>
                </a:solidFill>
                <a:latin typeface="YDVYGOStd33"/>
              </a:rPr>
              <a:t> </a:t>
            </a:r>
            <a:r>
              <a:rPr lang="ko-KR" altLang="en-US" dirty="0"/>
              <a:t>오브젝트 유형 </a:t>
            </a:r>
            <a:r>
              <a:rPr lang="en-US" altLang="ko-KR" dirty="0"/>
              <a:t>: </a:t>
            </a:r>
            <a:r>
              <a:rPr lang="ko-KR" altLang="en-US" dirty="0"/>
              <a:t>유니티 엔진 </a:t>
            </a:r>
            <a:r>
              <a:rPr lang="en-US" altLang="ko-KR" dirty="0"/>
              <a:t>UI + </a:t>
            </a:r>
            <a:r>
              <a:rPr lang="ko-KR" altLang="en-US" dirty="0"/>
              <a:t>스크립트</a:t>
            </a:r>
          </a:p>
          <a:p>
            <a:r>
              <a:rPr lang="ko-KR" altLang="en-US" dirty="0"/>
              <a:t></a:t>
            </a:r>
            <a:r>
              <a:rPr lang="ko-KR" altLang="en-US" dirty="0">
                <a:solidFill>
                  <a:srgbClr val="000000"/>
                </a:solidFill>
                <a:latin typeface="YDVYGOStd33"/>
              </a:rPr>
              <a:t> </a:t>
            </a:r>
            <a:r>
              <a:rPr lang="ko-KR" altLang="en-US" dirty="0"/>
              <a:t>오브젝트 풀 활용 </a:t>
            </a:r>
            <a:r>
              <a:rPr lang="en-US" altLang="ko-KR" dirty="0"/>
              <a:t>: </a:t>
            </a:r>
            <a:r>
              <a:rPr lang="en-US" altLang="ko-KR" dirty="0" err="1"/>
              <a:t>DamageTextPool.cs</a:t>
            </a:r>
            <a:endParaRPr lang="en-US" altLang="ko-KR" dirty="0"/>
          </a:p>
          <a:p>
            <a:r>
              <a:rPr lang="ko-KR" altLang="en-US" dirty="0"/>
              <a:t> </a:t>
            </a:r>
            <a:r>
              <a:rPr lang="ko-KR" altLang="en-US" dirty="0" err="1"/>
              <a:t>프리팹</a:t>
            </a:r>
            <a:r>
              <a:rPr lang="ko-KR" altLang="en-US" dirty="0"/>
              <a:t> 위치 </a:t>
            </a:r>
            <a:r>
              <a:rPr lang="en-US" altLang="ko-KR" dirty="0"/>
              <a:t>: /Assets/Resources/Prefab/</a:t>
            </a:r>
            <a:r>
              <a:rPr lang="en-US" altLang="ko-KR" dirty="0" err="1"/>
              <a:t>DamageTex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44" y="3337501"/>
            <a:ext cx="5519737" cy="31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3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타격 이펙트와 효과음 추가</a:t>
            </a:r>
            <a:r>
              <a:rPr lang="en-US" altLang="ko-KR" dirty="0"/>
              <a:t>_4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782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주인공 목소리 재생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09599" y="2264229"/>
            <a:ext cx="68797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</a:t>
            </a:r>
            <a:r>
              <a:rPr lang="ko-KR" altLang="en-US" dirty="0">
                <a:solidFill>
                  <a:srgbClr val="000000"/>
                </a:solidFill>
                <a:latin typeface="YDVYGOStd33"/>
              </a:rPr>
              <a:t> </a:t>
            </a:r>
            <a:r>
              <a:rPr lang="en-US" altLang="ko-KR" dirty="0" err="1"/>
              <a:t>AudioSource</a:t>
            </a:r>
            <a:r>
              <a:rPr lang="en-US" altLang="ko-KR" dirty="0"/>
              <a:t> </a:t>
            </a:r>
            <a:r>
              <a:rPr lang="ko-KR" altLang="en-US" dirty="0"/>
              <a:t>재생</a:t>
            </a:r>
          </a:p>
          <a:p>
            <a:r>
              <a:rPr lang="ko-KR" altLang="en-US" dirty="0"/>
              <a:t> 플레이어 오브젝트에 붙어있는 </a:t>
            </a:r>
            <a:r>
              <a:rPr lang="en-US" altLang="ko-KR" dirty="0" err="1"/>
              <a:t>AudioSource</a:t>
            </a:r>
            <a:r>
              <a:rPr lang="en-US" altLang="ko-KR" dirty="0"/>
              <a:t> </a:t>
            </a:r>
            <a:r>
              <a:rPr lang="ko-KR" altLang="en-US" dirty="0"/>
              <a:t>컴포넌트에 연동</a:t>
            </a:r>
            <a:endParaRPr lang="ko-KR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265645"/>
            <a:ext cx="8229600" cy="58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dirty="0"/>
              <a:t>● 타격 효과음 재생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09599" y="3885393"/>
            <a:ext cx="68797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</a:t>
            </a:r>
            <a:r>
              <a:rPr lang="ko-KR" altLang="en-US" dirty="0">
                <a:solidFill>
                  <a:srgbClr val="000000"/>
                </a:solidFill>
                <a:latin typeface="YDVYGOStd33"/>
              </a:rPr>
              <a:t> </a:t>
            </a:r>
            <a:r>
              <a:rPr lang="en-US" altLang="ko-KR" dirty="0" err="1"/>
              <a:t>AudioSource.PlayOneShot</a:t>
            </a:r>
            <a:r>
              <a:rPr lang="en-US" altLang="ko-KR" dirty="0"/>
              <a:t>()</a:t>
            </a:r>
            <a:r>
              <a:rPr lang="ko-KR" altLang="en-US" dirty="0"/>
              <a:t>으로 재생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79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데미지 텍스트 애니메이션 구현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DamageText.cs</a:t>
            </a:r>
            <a:r>
              <a:rPr lang="en-US" altLang="ko-KR" dirty="0"/>
              <a:t> </a:t>
            </a:r>
            <a:r>
              <a:rPr lang="ko-KR" altLang="en-US" dirty="0"/>
              <a:t>스크립트 구현하기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데미지 텍스트를 표시하기 위한 </a:t>
            </a:r>
            <a:r>
              <a:rPr lang="en-US" altLang="ko-KR" dirty="0"/>
              <a:t>Canvas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데미지 텍스트를 표시하기 위한 </a:t>
            </a:r>
            <a:r>
              <a:rPr lang="en-US" altLang="ko-KR" dirty="0"/>
              <a:t>Text </a:t>
            </a:r>
            <a:r>
              <a:rPr lang="ko-KR" altLang="en-US" dirty="0"/>
              <a:t>오브젝트를 </a:t>
            </a:r>
            <a:r>
              <a:rPr lang="en-US" altLang="ko-KR" dirty="0"/>
              <a:t>Canvas </a:t>
            </a:r>
            <a:r>
              <a:rPr lang="ko-KR" altLang="en-US" dirty="0"/>
              <a:t>아래에 생성하기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544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오브젝트 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10343" y="2107619"/>
            <a:ext cx="7097486" cy="1905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SkillAttack1Pool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SkillAttack2Pool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DamageTextPool</a:t>
            </a:r>
            <a:endParaRPr lang="en-US" altLang="ko-K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24001"/>
            <a:ext cx="8229600" cy="52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1)</a:t>
            </a:r>
            <a:r>
              <a:rPr lang="ko-KR" altLang="en-US" dirty="0"/>
              <a:t>  </a:t>
            </a:r>
            <a:r>
              <a:rPr lang="ko-KR" altLang="en-US" dirty="0"/>
              <a:t>오브젝트 풀 클래스 만들기</a:t>
            </a:r>
            <a:endParaRPr lang="en-US" altLang="ko-K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20734"/>
            <a:ext cx="8229600" cy="52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2)</a:t>
            </a:r>
            <a:r>
              <a:rPr lang="ko-KR" altLang="en-US" dirty="0"/>
              <a:t>  </a:t>
            </a:r>
            <a:r>
              <a:rPr lang="ko-KR" altLang="en-US" dirty="0"/>
              <a:t>게임이 시작될 때 오브젝트 풀 초기화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970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1088</TotalTime>
  <Words>342</Words>
  <Application>Microsoft Office PowerPoint</Application>
  <PresentationFormat>화면 슬라이드 쇼(4:3)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YDVYGOStd32</vt:lpstr>
      <vt:lpstr>YDVYGOStd33</vt:lpstr>
      <vt:lpstr>돋움</vt:lpstr>
      <vt:lpstr>Arial</vt:lpstr>
      <vt:lpstr>Clarity</vt:lpstr>
      <vt:lpstr>나홀로 개발하는  유니티3D 액션게임 </vt:lpstr>
      <vt:lpstr>개발 목표</vt:lpstr>
      <vt:lpstr>01 메카님_애니메이션 스크립트 붙이기</vt:lpstr>
      <vt:lpstr>02 타격 이펙트와 효과음 추가_1</vt:lpstr>
      <vt:lpstr>02 타격 이펙트와 효과음 추가_2</vt:lpstr>
      <vt:lpstr>02 타격 이펙트와 효과음 추가_3</vt:lpstr>
      <vt:lpstr>02 타격 이펙트와 효과음 추가_4</vt:lpstr>
      <vt:lpstr>03 데미지 텍스트 애니메이션 구현</vt:lpstr>
      <vt:lpstr>04 오브젝트 풀</vt:lpstr>
      <vt:lpstr>05 데미지 처리 및 공격 이펙트 복습</vt:lpstr>
      <vt:lpstr>05 데미지 처리 및 공격 이펙트 복습</vt:lpstr>
      <vt:lpstr>05 데미지 처리 및 공격 이펙트 복습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139</cp:revision>
  <dcterms:created xsi:type="dcterms:W3CDTF">2017-02-10T11:19:59Z</dcterms:created>
  <dcterms:modified xsi:type="dcterms:W3CDTF">2017-02-21T08:53:02Z</dcterms:modified>
</cp:coreProperties>
</file>