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36" r:id="rId4"/>
    <p:sldId id="327" r:id="rId5"/>
    <p:sldId id="31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561" autoAdjust="0"/>
  </p:normalViewPr>
  <p:slideViewPr>
    <p:cSldViewPr snapToGrid="0" snapToObjects="1">
      <p:cViewPr varScale="1">
        <p:scale>
          <a:sx n="80" d="100"/>
          <a:sy n="80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</a:p>
          <a:p>
            <a:r>
              <a:rPr lang="ko-KR" altLang="en-US" dirty="0" err="1"/>
              <a:t>레벨업</a:t>
            </a:r>
            <a:r>
              <a:rPr lang="en-US" altLang="ko-KR" dirty="0"/>
              <a:t>, </a:t>
            </a:r>
            <a:r>
              <a:rPr lang="ko-KR" altLang="en-US" dirty="0"/>
              <a:t>캐릭터 강화</a:t>
            </a:r>
            <a:endParaRPr lang="en-US" altLang="ko-KR" dirty="0"/>
          </a:p>
          <a:p>
            <a:r>
              <a:rPr lang="ko-KR" altLang="en-US" dirty="0"/>
              <a:t>시스템 구현하기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ko-KR" altLang="en-US" dirty="0"/>
              <a:t>서버에서 유저의 능력치 정보 조회하기</a:t>
            </a:r>
          </a:p>
          <a:p>
            <a:pPr marL="0" indent="0">
              <a:buNone/>
            </a:pPr>
            <a:r>
              <a:rPr lang="en-US" altLang="ko-KR" dirty="0"/>
              <a:t>02</a:t>
            </a:r>
            <a:r>
              <a:rPr lang="ko-KR" altLang="en-US" dirty="0"/>
              <a:t> 유저의 데이터를 메모리에 저장하고 관리하기</a:t>
            </a:r>
          </a:p>
          <a:p>
            <a:pPr marL="0" indent="0">
              <a:buNone/>
            </a:pPr>
            <a:r>
              <a:rPr lang="en-US" altLang="ko-KR" dirty="0"/>
              <a:t>03</a:t>
            </a:r>
            <a:r>
              <a:rPr lang="ko-KR" altLang="en-US" dirty="0"/>
              <a:t> 경험치가 다 차면 </a:t>
            </a:r>
            <a:r>
              <a:rPr lang="ko-KR" altLang="en-US" dirty="0" err="1"/>
              <a:t>레벨업</a:t>
            </a:r>
            <a:r>
              <a:rPr lang="ko-KR" altLang="en-US" dirty="0"/>
              <a:t> 축하 팝업 표시하기</a:t>
            </a:r>
          </a:p>
          <a:p>
            <a:pPr marL="0" indent="0">
              <a:buNone/>
            </a:pPr>
            <a:r>
              <a:rPr lang="en-US" altLang="ko-KR" dirty="0"/>
              <a:t>04</a:t>
            </a:r>
            <a:r>
              <a:rPr lang="ko-KR" altLang="en-US" dirty="0"/>
              <a:t> 로비 화면에서 캐릭터의 능력치 업그레이드 처리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28" y="3510983"/>
            <a:ext cx="4996543" cy="28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유저 정보를 조회하는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47657" y="4334725"/>
            <a:ext cx="2713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atin typeface="YDVYGOStd32"/>
              </a:rPr>
              <a:t>TB_UserInfo</a:t>
            </a:r>
            <a:r>
              <a:rPr lang="en-US" altLang="ko-KR" sz="2400" dirty="0">
                <a:latin typeface="YDVYGOStd32"/>
              </a:rPr>
              <a:t> </a:t>
            </a:r>
            <a:r>
              <a:rPr lang="ko-KR" altLang="en-US" sz="2400" dirty="0">
                <a:latin typeface="YDVYGOStd32"/>
              </a:rPr>
              <a:t>테이블</a:t>
            </a:r>
            <a:endParaRPr lang="ko-KR" altLang="en-US" sz="6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0" y="1364054"/>
            <a:ext cx="5174567" cy="53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서버와 데이터 연동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599" y="3483430"/>
            <a:ext cx="8229600" cy="58782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ko-KR" altLang="en-US" dirty="0"/>
              <a:t>캐릭터의 능력치 변수 선언</a:t>
            </a:r>
            <a:endParaRPr lang="en-US" altLang="ko-K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2264229"/>
            <a:ext cx="7620000" cy="947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PlayerPrefs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GetString</a:t>
            </a:r>
            <a:r>
              <a:rPr lang="en-US" altLang="ko-KR" dirty="0"/>
              <a:t>(), </a:t>
            </a:r>
            <a:r>
              <a:rPr lang="en-US" altLang="ko-KR" dirty="0" err="1"/>
              <a:t>SetString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PlayerPrefs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GetInt</a:t>
            </a:r>
            <a:r>
              <a:rPr lang="en-US" altLang="ko-KR" dirty="0"/>
              <a:t>(), </a:t>
            </a:r>
            <a:r>
              <a:rPr lang="en-US" altLang="ko-KR" dirty="0" err="1"/>
              <a:t>SetInt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0"/>
            <a:ext cx="8229600" cy="58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 err="1"/>
              <a:t>PlayerPrefs</a:t>
            </a:r>
            <a:r>
              <a:rPr lang="en-US" altLang="ko-KR" dirty="0"/>
              <a:t> </a:t>
            </a:r>
            <a:r>
              <a:rPr lang="ko-KR" altLang="en-US" dirty="0"/>
              <a:t>클래스를 활용한 영구 데이터 저장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endParaRPr lang="en-US" altLang="ko-K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294415"/>
            <a:ext cx="8425543" cy="100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</a:t>
            </a:r>
            <a:r>
              <a:rPr lang="ko-KR" altLang="en-US" dirty="0"/>
              <a:t> </a:t>
            </a:r>
            <a:r>
              <a:rPr lang="en-US" altLang="ko-KR" dirty="0"/>
              <a:t>Refresh() </a:t>
            </a:r>
            <a:r>
              <a:rPr lang="ko-KR" altLang="en-US" dirty="0"/>
              <a:t>함수로 서버의 데이터를 받아와서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최신 정보로 업데이트하기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64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게임 로비 화면에 캐릭터 정보 표시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상단 바에 유저 정보 표시하기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하단 업그레이드 정보에 유저 능력치 표시하기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1108</TotalTime>
  <Words>112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YDVYGOStd32</vt:lpstr>
      <vt:lpstr>돋움</vt:lpstr>
      <vt:lpstr>Arial</vt:lpstr>
      <vt:lpstr>Clarity</vt:lpstr>
      <vt:lpstr>나홀로 개발하는  유니티3D 액션게임 </vt:lpstr>
      <vt:lpstr>개발 목표</vt:lpstr>
      <vt:lpstr>01 유저 정보를 조회하는 API 구현</vt:lpstr>
      <vt:lpstr>02 서버와 데이터 연동</vt:lpstr>
      <vt:lpstr>03 게임 로비 화면에 캐릭터 정보 표시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146</cp:revision>
  <dcterms:created xsi:type="dcterms:W3CDTF">2017-02-10T11:19:59Z</dcterms:created>
  <dcterms:modified xsi:type="dcterms:W3CDTF">2017-02-21T09:12:46Z</dcterms:modified>
</cp:coreProperties>
</file>