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0" r:id="rId1"/>
  </p:sldMasterIdLst>
  <p:sldIdLst>
    <p:sldId id="256" r:id="rId2"/>
    <p:sldId id="259" r:id="rId3"/>
    <p:sldId id="336" r:id="rId4"/>
    <p:sldId id="337" r:id="rId5"/>
    <p:sldId id="338" r:id="rId6"/>
    <p:sldId id="339" r:id="rId7"/>
    <p:sldId id="31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561" autoAdjust="0"/>
  </p:normalViewPr>
  <p:slideViewPr>
    <p:cSldViewPr snapToGrid="0" snapToObjects="1">
      <p:cViewPr varScale="1">
        <p:scale>
          <a:sx n="80" d="100"/>
          <a:sy n="80" d="100"/>
        </p:scale>
        <p:origin x="11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7039BC-B711-4547-A2EB-A508C21FAD10}" type="datetimeFigureOut">
              <a:rPr lang="en-US" smtClean="0"/>
              <a:t>2/21/2017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C488685-2DD1-D247-AC3A-F71567626B2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361"/>
            <a:ext cx="7772400" cy="1955955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나홀로 개발하는 </a:t>
            </a:r>
            <a:b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dirty="0"/>
              <a:t>유니티</a:t>
            </a:r>
            <a:r>
              <a:rPr lang="en-US" altLang="ko-KR" dirty="0"/>
              <a:t>3D </a:t>
            </a:r>
            <a:r>
              <a:rPr lang="ko-KR" altLang="en-US" dirty="0"/>
              <a:t>액션게임</a:t>
            </a:r>
            <a:br>
              <a:rPr lang="en-US" altLang="ko-KR" dirty="0"/>
            </a:br>
            <a:endParaRPr lang="en-US" sz="2800" dirty="0">
              <a:solidFill>
                <a:srgbClr val="7F7F7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챕터 </a:t>
            </a:r>
            <a:r>
              <a:rPr lang="en-US" altLang="ko-KR" b="1" dirty="0">
                <a:solidFill>
                  <a:srgbClr val="7F7F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  <a:p>
            <a:r>
              <a:rPr lang="ko-KR" altLang="en-US" dirty="0"/>
              <a:t>한글 스크립트 관리 및</a:t>
            </a:r>
            <a:endParaRPr lang="en-US" altLang="ko-KR" dirty="0"/>
          </a:p>
          <a:p>
            <a:r>
              <a:rPr lang="ko-KR" altLang="en-US" dirty="0"/>
              <a:t>캐릭터 강화 기능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42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01</a:t>
            </a:r>
            <a:r>
              <a:rPr lang="ko-KR" altLang="en-US" dirty="0"/>
              <a:t> </a:t>
            </a:r>
            <a:r>
              <a:rPr lang="ko-KR" altLang="en-US" dirty="0"/>
              <a:t>로비 화면 구성하기</a:t>
            </a:r>
          </a:p>
          <a:p>
            <a:pPr marL="0" indent="0">
              <a:buNone/>
            </a:pPr>
            <a:r>
              <a:rPr lang="en-US" altLang="ko-KR" dirty="0"/>
              <a:t>02</a:t>
            </a:r>
            <a:r>
              <a:rPr lang="ko-KR" altLang="en-US" dirty="0"/>
              <a:t> 캐릭터 강화</a:t>
            </a:r>
            <a:r>
              <a:rPr lang="en-US" altLang="ko-KR" dirty="0"/>
              <a:t> </a:t>
            </a:r>
            <a:r>
              <a:rPr lang="ko-KR" altLang="en-US" dirty="0"/>
              <a:t>기능 서버 연동하기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03</a:t>
            </a:r>
            <a:r>
              <a:rPr lang="ko-KR" altLang="en-US" dirty="0"/>
              <a:t> 팝업창에 한글 표시하기</a:t>
            </a:r>
            <a:endParaRPr lang="en-US" altLang="ko-K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4064161" y="3993848"/>
            <a:ext cx="4886576" cy="286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6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01 </a:t>
            </a:r>
            <a:r>
              <a:rPr lang="ko-KR" altLang="en-US" dirty="0"/>
              <a:t>한글 스크립트 관리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한글 스크립트를 </a:t>
            </a:r>
            <a:r>
              <a:rPr lang="en-US" altLang="ko-KR" dirty="0"/>
              <a:t>JSON </a:t>
            </a:r>
            <a:r>
              <a:rPr lang="ko-KR" altLang="en-US" dirty="0"/>
              <a:t>형식으로 파일에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한글 스크립트 파일 조회 클래스 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한글 스크립트 파일을 읽어 메모리에 저장하는 함수 작성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특정 스크립트를 조회해 반환하는 함수 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8916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업그레이드 정보를 서버에서 받아오는 </a:t>
            </a:r>
            <a:r>
              <a:rPr lang="en-US" altLang="ko-KR" dirty="0"/>
              <a:t>API </a:t>
            </a:r>
            <a:r>
              <a:rPr lang="ko-KR" altLang="en-US" dirty="0"/>
              <a:t>구현 </a:t>
            </a:r>
            <a:r>
              <a:rPr lang="en-US" altLang="ko-KR" dirty="0"/>
              <a:t>/Upgrade/Info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658751" y="4457836"/>
            <a:ext cx="34852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YDVYGOStd32"/>
              </a:rPr>
              <a:t>[</a:t>
            </a:r>
            <a:r>
              <a:rPr lang="ko-KR" altLang="en-US" sz="1600" dirty="0">
                <a:latin typeface="YDVYGOStd32"/>
              </a:rPr>
              <a:t>업그레이드 정보 조회 </a:t>
            </a:r>
            <a:r>
              <a:rPr lang="en-US" altLang="ko-KR" sz="1600" dirty="0">
                <a:latin typeface="YDVYGOStd32"/>
              </a:rPr>
              <a:t>API </a:t>
            </a:r>
            <a:r>
              <a:rPr lang="ko-KR" altLang="en-US" sz="1600" dirty="0">
                <a:latin typeface="YDVYGOStd32"/>
              </a:rPr>
              <a:t>기능 정의</a:t>
            </a:r>
            <a:r>
              <a:rPr lang="en-US" altLang="ko-KR" sz="1600" dirty="0">
                <a:latin typeface="YDVYGOStd32"/>
              </a:rPr>
              <a:t>]</a:t>
            </a:r>
            <a:endParaRPr lang="ko-KR" altLang="en-US" sz="44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8" y="1638454"/>
            <a:ext cx="4883091" cy="50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02 </a:t>
            </a:r>
            <a:r>
              <a:rPr lang="ko-KR" altLang="en-US" dirty="0"/>
              <a:t>업그레이드 정보를 서버에서 받아오는 </a:t>
            </a:r>
            <a:r>
              <a:rPr lang="en-US" altLang="ko-KR" dirty="0"/>
              <a:t>API </a:t>
            </a:r>
            <a:r>
              <a:rPr lang="ko-KR" altLang="en-US" dirty="0"/>
              <a:t>구현 </a:t>
            </a:r>
            <a:r>
              <a:rPr lang="en-US" altLang="ko-KR" dirty="0"/>
              <a:t>/Upgrade/Info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021347" y="1823048"/>
            <a:ext cx="2308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YDVYGOStd32"/>
              </a:rPr>
              <a:t>[</a:t>
            </a:r>
            <a:r>
              <a:rPr lang="en-US" altLang="ko-KR" dirty="0" err="1">
                <a:latin typeface="YDVYGOStd32"/>
              </a:rPr>
              <a:t>UpgradeData</a:t>
            </a:r>
            <a:r>
              <a:rPr lang="en-US" altLang="ko-KR" dirty="0">
                <a:latin typeface="YDVYGOStd32"/>
              </a:rPr>
              <a:t> </a:t>
            </a:r>
            <a:r>
              <a:rPr lang="ko-KR" altLang="en-US" dirty="0" err="1">
                <a:latin typeface="YDVYGOStd32"/>
              </a:rPr>
              <a:t>필드명</a:t>
            </a:r>
            <a:r>
              <a:rPr lang="en-US" altLang="ko-KR" dirty="0">
                <a:latin typeface="YDVYGOStd32"/>
              </a:rPr>
              <a:t>]</a:t>
            </a:r>
            <a:endParaRPr lang="ko-KR" altLang="en-US" sz="48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2243539"/>
            <a:ext cx="82391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03 </a:t>
            </a:r>
            <a:r>
              <a:rPr lang="ko-KR" altLang="en-US" dirty="0"/>
              <a:t>업그레이드 기능을 서버에 </a:t>
            </a:r>
            <a:r>
              <a:rPr lang="en-US" altLang="ko-KR" dirty="0"/>
              <a:t>API</a:t>
            </a:r>
            <a:r>
              <a:rPr lang="ko-KR" altLang="en-US" dirty="0"/>
              <a:t>로 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54091" y="1426274"/>
            <a:ext cx="3740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YDVYGOStd32"/>
              </a:rPr>
              <a:t>[</a:t>
            </a:r>
            <a:r>
              <a:rPr lang="ko-KR" altLang="en-US" sz="2000" dirty="0">
                <a:latin typeface="YDVYGOStd32"/>
              </a:rPr>
              <a:t>업그레이드 요청 </a:t>
            </a:r>
            <a:r>
              <a:rPr lang="en-US" altLang="ko-KR" sz="2000" dirty="0">
                <a:latin typeface="YDVYGOStd32"/>
              </a:rPr>
              <a:t>API </a:t>
            </a:r>
            <a:r>
              <a:rPr lang="ko-KR" altLang="en-US" sz="2000" dirty="0">
                <a:latin typeface="YDVYGOStd32"/>
              </a:rPr>
              <a:t>기능 정의</a:t>
            </a:r>
            <a:r>
              <a:rPr lang="en-US" altLang="ko-KR" sz="2000" dirty="0">
                <a:latin typeface="YDVYGOStd32"/>
              </a:rPr>
              <a:t>]</a:t>
            </a:r>
            <a:endParaRPr lang="ko-KR" altLang="en-US" sz="5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1" y="1826384"/>
            <a:ext cx="7037972" cy="48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0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04 </a:t>
            </a:r>
            <a:r>
              <a:rPr lang="ko-KR" altLang="en-US" dirty="0"/>
              <a:t>캐릭터 업그레이드 기능을 담당하는 </a:t>
            </a:r>
            <a:r>
              <a:rPr lang="en-US" altLang="ko-KR" dirty="0" err="1"/>
              <a:t>UpgradeController.cs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1000"/>
          </a:blip>
          <a:stretch>
            <a:fillRect/>
          </a:stretch>
        </p:blipFill>
        <p:spPr>
          <a:xfrm>
            <a:off x="5433391" y="4796390"/>
            <a:ext cx="3517345" cy="2061609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804737"/>
            <a:ext cx="8229600" cy="484035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업그레이드 버튼을 누르면 서버에 업그레이드 </a:t>
            </a:r>
            <a:r>
              <a:rPr lang="en-US" altLang="ko-KR" dirty="0"/>
              <a:t>API</a:t>
            </a:r>
            <a:r>
              <a:rPr lang="ko-KR" altLang="en-US" dirty="0"/>
              <a:t> 호출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err="1"/>
              <a:t>UpdatePlayerData</a:t>
            </a:r>
            <a:r>
              <a:rPr lang="en-US" altLang="ko-KR" dirty="0"/>
              <a:t>() </a:t>
            </a:r>
            <a:r>
              <a:rPr lang="ko-KR" altLang="en-US" dirty="0"/>
              <a:t>함수는 화면 상에 캐릭터의 각 파츠의 레벨을 표시해 주는 역할을 한다</a:t>
            </a:r>
            <a:r>
              <a:rPr lang="en-US" altLang="ko-KR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처음 초기화될 때</a:t>
            </a:r>
            <a:r>
              <a:rPr lang="en-US" altLang="ko-KR" dirty="0"/>
              <a:t>, </a:t>
            </a:r>
            <a:r>
              <a:rPr lang="en-US" altLang="ko-KR" dirty="0" err="1"/>
              <a:t>NotificationCenter</a:t>
            </a:r>
            <a:r>
              <a:rPr lang="ko-KR" altLang="en-US" dirty="0"/>
              <a:t>에 플레이어 데이터가 변경되면 </a:t>
            </a:r>
            <a:r>
              <a:rPr lang="en-US" altLang="ko-KR" dirty="0" err="1"/>
              <a:t>UpdatePlayerData</a:t>
            </a:r>
            <a:r>
              <a:rPr lang="en-US" altLang="ko-KR" dirty="0"/>
              <a:t>() </a:t>
            </a:r>
            <a:r>
              <a:rPr lang="ko-KR" altLang="en-US" dirty="0"/>
              <a:t>함수를 호출하도록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7638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1144</TotalTime>
  <Words>150</Words>
  <Application>Microsoft Office PowerPoint</Application>
  <PresentationFormat>화면 슬라이드 쇼(4:3)</PresentationFormat>
  <Paragraphs>23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YDVYGOStd32</vt:lpstr>
      <vt:lpstr>돋움</vt:lpstr>
      <vt:lpstr>Arial</vt:lpstr>
      <vt:lpstr>Clarity</vt:lpstr>
      <vt:lpstr>나홀로 개발하는  유니티3D 액션게임 </vt:lpstr>
      <vt:lpstr>개발 목표</vt:lpstr>
      <vt:lpstr>01 한글 스크립트 관리</vt:lpstr>
      <vt:lpstr>02 업그레이드 정보를 서버에서 받아오는 API 구현 /Upgrade/Info</vt:lpstr>
      <vt:lpstr>02 업그레이드 정보를 서버에서 받아오는 API 구현 /Upgrade/Info</vt:lpstr>
      <vt:lpstr>03 업그레이드 기능을 서버에 API로 구현</vt:lpstr>
      <vt:lpstr>04 캐릭터 업그레이드 기능을 담당하는 UpgradeController.cs 구현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나홀로 개발하는  유니티3D 액션게임</dc:title>
  <dc:creator>Chris Song</dc:creator>
  <cp:lastModifiedBy>blue_h</cp:lastModifiedBy>
  <cp:revision>149</cp:revision>
  <dcterms:created xsi:type="dcterms:W3CDTF">2017-02-10T11:19:59Z</dcterms:created>
  <dcterms:modified xsi:type="dcterms:W3CDTF">2017-02-21T09:49:37Z</dcterms:modified>
</cp:coreProperties>
</file>