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36" r:id="rId4"/>
    <p:sldId id="340" r:id="rId5"/>
    <p:sldId id="337" r:id="rId6"/>
    <p:sldId id="319" r:id="rId7"/>
    <p:sldId id="341" r:id="rId8"/>
    <p:sldId id="342" r:id="rId9"/>
    <p:sldId id="34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561" autoAdjust="0"/>
  </p:normalViewPr>
  <p:slideViewPr>
    <p:cSldViewPr snapToGrid="0" snapToObjects="1">
      <p:cViewPr varScale="1">
        <p:scale>
          <a:sx n="80" d="100"/>
          <a:sy n="80" d="100"/>
        </p:scale>
        <p:origin x="1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</a:p>
          <a:p>
            <a:r>
              <a:rPr lang="ko-KR" altLang="en-US" dirty="0"/>
              <a:t>랭킹 화면 만들기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</a:t>
            </a:r>
            <a:r>
              <a:rPr lang="ko-KR" altLang="en-US" dirty="0"/>
              <a:t>랭킹 정보 조회 및 저장</a:t>
            </a:r>
          </a:p>
          <a:p>
            <a:pPr marL="0" indent="0">
              <a:buNone/>
            </a:pPr>
            <a:r>
              <a:rPr lang="en-US" altLang="ko-KR" dirty="0"/>
              <a:t>02</a:t>
            </a:r>
            <a:r>
              <a:rPr lang="ko-KR" altLang="en-US" dirty="0"/>
              <a:t> 랭킹 정보 인터페이스 구현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서버에서 랭킹 정보 조회하기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534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랭킹 정보를 조회하는 </a:t>
            </a:r>
            <a:r>
              <a:rPr lang="en-US" altLang="ko-KR" dirty="0"/>
              <a:t>API </a:t>
            </a:r>
            <a:r>
              <a:rPr lang="ko-KR" altLang="en-US" dirty="0"/>
              <a:t>명세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229854"/>
            <a:ext cx="83058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1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서버에서 랭킹 정보 조회하기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534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친구 랭킹을 조회하는 </a:t>
            </a:r>
            <a:r>
              <a:rPr lang="en-US" altLang="ko-KR" dirty="0"/>
              <a:t>API </a:t>
            </a:r>
            <a:r>
              <a:rPr lang="ko-KR" altLang="en-US" dirty="0"/>
              <a:t>명세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153653"/>
            <a:ext cx="83343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2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서버 랭킹 </a:t>
            </a:r>
            <a:r>
              <a:rPr lang="en-US" altLang="ko-KR" dirty="0"/>
              <a:t>API</a:t>
            </a:r>
            <a:r>
              <a:rPr lang="ko-KR" altLang="en-US" dirty="0"/>
              <a:t>로 조회한 랭킹 정보 저장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804737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RankSingleton</a:t>
            </a:r>
            <a:r>
              <a:rPr lang="en-US" altLang="ko-KR" dirty="0"/>
              <a:t> </a:t>
            </a:r>
            <a:r>
              <a:rPr lang="ko-KR" altLang="en-US" dirty="0"/>
              <a:t>클래스 정의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데이터와 랭킹을 </a:t>
            </a:r>
            <a:r>
              <a:rPr lang="ko-KR" altLang="en-US" dirty="0" err="1"/>
              <a:t>로드하는</a:t>
            </a:r>
            <a:r>
              <a:rPr lang="ko-KR" altLang="en-US" dirty="0"/>
              <a:t> 함수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2831920" y="2992786"/>
            <a:ext cx="2879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YDVYGOStd32"/>
              </a:rPr>
              <a:t>[</a:t>
            </a:r>
            <a:r>
              <a:rPr lang="ko-KR" altLang="en-US" sz="1400" dirty="0">
                <a:latin typeface="YDVYGOStd32"/>
              </a:rPr>
              <a:t>유저와 랭킹 데이터 로드의 </a:t>
            </a:r>
            <a:r>
              <a:rPr lang="en-US" altLang="ko-KR" sz="1400" dirty="0">
                <a:latin typeface="YDVYGOStd32"/>
              </a:rPr>
              <a:t>3</a:t>
            </a:r>
            <a:r>
              <a:rPr lang="ko-KR" altLang="en-US" sz="1400" dirty="0">
                <a:latin typeface="YDVYGOStd32"/>
              </a:rPr>
              <a:t>단계</a:t>
            </a:r>
            <a:r>
              <a:rPr lang="en-US" altLang="ko-KR" sz="1400" dirty="0">
                <a:latin typeface="YDVYGOStd32"/>
              </a:rPr>
              <a:t>]</a:t>
            </a:r>
            <a:endParaRPr lang="ko-KR" altLang="en-US" sz="4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8" y="3373586"/>
            <a:ext cx="83153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8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 </a:t>
            </a:r>
            <a:r>
              <a:rPr lang="ko-KR" altLang="en-US" dirty="0"/>
              <a:t>로비 화면의 랭킹 인터페이스 구조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804737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TabFriendRank</a:t>
            </a:r>
            <a:r>
              <a:rPr lang="en-US" altLang="ko-KR" dirty="0"/>
              <a:t> : </a:t>
            </a:r>
            <a:r>
              <a:rPr lang="ko-KR" altLang="en-US" dirty="0"/>
              <a:t>친구 랭킹 탭 배경 이미지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TabTotalRank</a:t>
            </a:r>
            <a:r>
              <a:rPr lang="en-US" altLang="ko-KR" dirty="0"/>
              <a:t> : </a:t>
            </a:r>
            <a:r>
              <a:rPr lang="ko-KR" altLang="en-US" dirty="0"/>
              <a:t>전체 랭킹 탭 배경 이미지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BtnTotalRank</a:t>
            </a:r>
            <a:r>
              <a:rPr lang="en-US" altLang="ko-KR" dirty="0"/>
              <a:t> : </a:t>
            </a:r>
            <a:r>
              <a:rPr lang="ko-KR" altLang="en-US" dirty="0"/>
              <a:t>전체 랭킹 탭 버튼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BtnFriendRank</a:t>
            </a:r>
            <a:r>
              <a:rPr lang="en-US" altLang="ko-KR" dirty="0"/>
              <a:t> : </a:t>
            </a:r>
            <a:r>
              <a:rPr lang="ko-KR" altLang="en-US" dirty="0"/>
              <a:t>친구 랭킹 탭 버튼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Scrollbar Vertical : </a:t>
            </a:r>
            <a:r>
              <a:rPr lang="ko-KR" altLang="en-US" dirty="0"/>
              <a:t>스크롤바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ViewPort</a:t>
            </a:r>
            <a:r>
              <a:rPr lang="en-US" altLang="ko-KR" dirty="0"/>
              <a:t> : </a:t>
            </a:r>
            <a:r>
              <a:rPr lang="ko-KR" altLang="en-US" dirty="0"/>
              <a:t>랭킹 셀을 담고 있는 오브젝트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63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 </a:t>
            </a:r>
            <a:r>
              <a:rPr lang="ko-KR" altLang="en-US" dirty="0"/>
              <a:t>랭킹 인터페이스 구현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200" y="1676862"/>
            <a:ext cx="1929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YDVYGOStd32"/>
              </a:rPr>
              <a:t>[Scroll View </a:t>
            </a:r>
            <a:r>
              <a:rPr lang="ko-KR" altLang="en-US" sz="1600" dirty="0">
                <a:latin typeface="YDVYGOStd32"/>
              </a:rPr>
              <a:t>값 세팅</a:t>
            </a:r>
            <a:r>
              <a:rPr lang="en-US" altLang="ko-KR" sz="1600" dirty="0">
                <a:latin typeface="YDVYGOStd32"/>
              </a:rPr>
              <a:t>]</a:t>
            </a:r>
            <a:endParaRPr lang="ko-KR" altLang="en-US" sz="4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68278"/>
            <a:ext cx="7986212" cy="259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1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 </a:t>
            </a:r>
            <a:r>
              <a:rPr lang="ko-KR" altLang="en-US" dirty="0"/>
              <a:t>랭킹 인터페이스 구현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4597" y="1737582"/>
            <a:ext cx="2648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YDVYGOStd32"/>
              </a:rPr>
              <a:t>[Scrollbar Vertical</a:t>
            </a:r>
            <a:r>
              <a:rPr lang="ko-KR" altLang="en-US" dirty="0">
                <a:latin typeface="YDVYGOStd32"/>
              </a:rPr>
              <a:t>의 속성</a:t>
            </a:r>
            <a:r>
              <a:rPr lang="en-US" altLang="ko-KR" dirty="0">
                <a:latin typeface="YDVYGOStd32"/>
              </a:rPr>
              <a:t>]</a:t>
            </a:r>
            <a:endParaRPr lang="ko-KR" altLang="en-US" sz="4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320496"/>
            <a:ext cx="82962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 </a:t>
            </a:r>
            <a:r>
              <a:rPr lang="en-US" altLang="ko-KR" dirty="0" err="1"/>
              <a:t>TabTotalRank</a:t>
            </a:r>
            <a:r>
              <a:rPr lang="en-US" altLang="ko-KR" dirty="0"/>
              <a:t>, </a:t>
            </a:r>
            <a:r>
              <a:rPr lang="en-US" altLang="ko-KR" dirty="0" err="1"/>
              <a:t>TabFriendRank</a:t>
            </a:r>
            <a:r>
              <a:rPr lang="en-US" altLang="ko-KR" dirty="0"/>
              <a:t>, </a:t>
            </a:r>
            <a:r>
              <a:rPr lang="en-US" altLang="ko-KR" dirty="0" err="1"/>
              <a:t>BtnTotalRank</a:t>
            </a:r>
            <a:r>
              <a:rPr lang="en-US" altLang="ko-KR" dirty="0"/>
              <a:t>, </a:t>
            </a:r>
            <a:r>
              <a:rPr lang="en-US" altLang="ko-KR" dirty="0" err="1"/>
              <a:t>BtnFriendRank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200" y="204063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latin typeface="YDVYGOStd33"/>
              </a:rPr>
              <a:t>[</a:t>
            </a:r>
            <a:r>
              <a:rPr lang="en-US" altLang="ko-KR" sz="2400" b="1" dirty="0" err="1">
                <a:latin typeface="YDVYGOStd33"/>
              </a:rPr>
              <a:t>BtnTotalRank</a:t>
            </a:r>
            <a:r>
              <a:rPr lang="en-US" altLang="ko-KR" sz="2400" b="1" dirty="0">
                <a:latin typeface="YDVYGOStd33"/>
              </a:rPr>
              <a:t> </a:t>
            </a:r>
            <a:r>
              <a:rPr lang="ko-KR" altLang="en-US" sz="2400" b="1" dirty="0">
                <a:latin typeface="YDVYGOStd33"/>
              </a:rPr>
              <a:t>버튼 클릭 시</a:t>
            </a:r>
            <a:r>
              <a:rPr lang="en-US" altLang="ko-KR" sz="2400" b="1" dirty="0">
                <a:latin typeface="YDVYGOStd33"/>
              </a:rPr>
              <a:t>]</a:t>
            </a:r>
          </a:p>
          <a:p>
            <a:r>
              <a:rPr lang="en-US" altLang="ko-KR" sz="2400" dirty="0">
                <a:latin typeface="YDVYGOStd32"/>
              </a:rPr>
              <a:t>1) </a:t>
            </a:r>
            <a:r>
              <a:rPr lang="en-US" altLang="ko-KR" sz="2400" dirty="0" err="1">
                <a:latin typeface="YDVYGOStd32"/>
              </a:rPr>
              <a:t>BtnTotalRank</a:t>
            </a:r>
            <a:r>
              <a:rPr lang="en-US" altLang="ko-KR" sz="2400" dirty="0">
                <a:latin typeface="YDVYGOStd32"/>
              </a:rPr>
              <a:t> </a:t>
            </a:r>
            <a:r>
              <a:rPr lang="ko-KR" altLang="en-US" sz="2400" dirty="0">
                <a:latin typeface="YDVYGOStd32"/>
              </a:rPr>
              <a:t>비활성화</a:t>
            </a:r>
          </a:p>
          <a:p>
            <a:r>
              <a:rPr lang="en-US" altLang="ko-KR" sz="2400" dirty="0">
                <a:latin typeface="YDVYGOStd32"/>
              </a:rPr>
              <a:t>2) </a:t>
            </a:r>
            <a:r>
              <a:rPr lang="en-US" altLang="ko-KR" sz="2400" dirty="0" err="1">
                <a:latin typeface="YDVYGOStd32"/>
              </a:rPr>
              <a:t>BtnFriendRank</a:t>
            </a:r>
            <a:r>
              <a:rPr lang="en-US" altLang="ko-KR" sz="2400" dirty="0">
                <a:latin typeface="YDVYGOStd32"/>
              </a:rPr>
              <a:t> </a:t>
            </a:r>
            <a:r>
              <a:rPr lang="ko-KR" altLang="en-US" sz="2400" dirty="0">
                <a:latin typeface="YDVYGOStd32"/>
              </a:rPr>
              <a:t>활성화</a:t>
            </a:r>
          </a:p>
          <a:p>
            <a:r>
              <a:rPr lang="en-US" altLang="ko-KR" sz="2400" dirty="0">
                <a:latin typeface="YDVYGOStd32"/>
              </a:rPr>
              <a:t>3) </a:t>
            </a:r>
            <a:r>
              <a:rPr lang="en-US" altLang="ko-KR" sz="2400" dirty="0" err="1">
                <a:latin typeface="YDVYGOStd32"/>
              </a:rPr>
              <a:t>TabTotalRank</a:t>
            </a:r>
            <a:r>
              <a:rPr lang="en-US" altLang="ko-KR" sz="2400" dirty="0">
                <a:latin typeface="YDVYGOStd32"/>
              </a:rPr>
              <a:t> </a:t>
            </a:r>
            <a:r>
              <a:rPr lang="ko-KR" altLang="en-US" sz="2400" dirty="0">
                <a:latin typeface="YDVYGOStd32"/>
              </a:rPr>
              <a:t>활성화</a:t>
            </a:r>
          </a:p>
          <a:p>
            <a:r>
              <a:rPr lang="en-US" altLang="ko-KR" sz="2400" dirty="0">
                <a:latin typeface="YDVYGOStd32"/>
              </a:rPr>
              <a:t>4) </a:t>
            </a:r>
            <a:r>
              <a:rPr lang="en-US" altLang="ko-KR" sz="2400" dirty="0" err="1">
                <a:latin typeface="YDVYGOStd32"/>
              </a:rPr>
              <a:t>TabFriendRank</a:t>
            </a:r>
            <a:r>
              <a:rPr lang="en-US" altLang="ko-KR" sz="2400" dirty="0">
                <a:latin typeface="YDVYGOStd32"/>
              </a:rPr>
              <a:t> </a:t>
            </a:r>
            <a:r>
              <a:rPr lang="ko-KR" altLang="en-US" sz="2400" dirty="0">
                <a:latin typeface="YDVYGOStd32"/>
              </a:rPr>
              <a:t>비활성화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457199" y="4491513"/>
            <a:ext cx="53420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YDVYGOStd33"/>
              </a:rPr>
              <a:t>[</a:t>
            </a:r>
            <a:r>
              <a:rPr lang="en-US" altLang="ko-KR" sz="2400" b="1" dirty="0" err="1">
                <a:latin typeface="YDVYGOStd33"/>
              </a:rPr>
              <a:t>BtnFriendRank</a:t>
            </a:r>
            <a:r>
              <a:rPr lang="en-US" altLang="ko-KR" sz="2400" b="1" dirty="0">
                <a:latin typeface="YDVYGOStd33"/>
              </a:rPr>
              <a:t> </a:t>
            </a:r>
            <a:r>
              <a:rPr lang="ko-KR" altLang="en-US" sz="2400" b="1" dirty="0">
                <a:latin typeface="YDVYGOStd33"/>
              </a:rPr>
              <a:t>버튼 클릭 시</a:t>
            </a:r>
            <a:r>
              <a:rPr lang="en-US" altLang="ko-KR" sz="2400" b="1" dirty="0">
                <a:latin typeface="YDVYGOStd33"/>
              </a:rPr>
              <a:t>]</a:t>
            </a:r>
          </a:p>
          <a:p>
            <a:r>
              <a:rPr lang="en-US" altLang="ko-KR" sz="2400" dirty="0">
                <a:latin typeface="YDVYGOStd32"/>
              </a:rPr>
              <a:t>1) </a:t>
            </a:r>
            <a:r>
              <a:rPr lang="en-US" altLang="ko-KR" sz="2400" dirty="0" err="1">
                <a:latin typeface="YDVYGOStd32"/>
              </a:rPr>
              <a:t>BtnTotalRank</a:t>
            </a:r>
            <a:r>
              <a:rPr lang="en-US" altLang="ko-KR" sz="2400" dirty="0">
                <a:latin typeface="YDVYGOStd32"/>
              </a:rPr>
              <a:t> </a:t>
            </a:r>
            <a:r>
              <a:rPr lang="ko-KR" altLang="en-US" sz="2400" dirty="0">
                <a:latin typeface="YDVYGOStd32"/>
              </a:rPr>
              <a:t>활성화</a:t>
            </a:r>
          </a:p>
          <a:p>
            <a:r>
              <a:rPr lang="en-US" altLang="ko-KR" sz="2400" dirty="0">
                <a:latin typeface="YDVYGOStd32"/>
              </a:rPr>
              <a:t>2) </a:t>
            </a:r>
            <a:r>
              <a:rPr lang="en-US" altLang="ko-KR" sz="2400" dirty="0" err="1">
                <a:latin typeface="YDVYGOStd32"/>
              </a:rPr>
              <a:t>BtnFriendRank</a:t>
            </a:r>
            <a:r>
              <a:rPr lang="en-US" altLang="ko-KR" sz="2400" dirty="0">
                <a:latin typeface="YDVYGOStd32"/>
              </a:rPr>
              <a:t> </a:t>
            </a:r>
            <a:r>
              <a:rPr lang="ko-KR" altLang="en-US" sz="2400" dirty="0">
                <a:latin typeface="YDVYGOStd32"/>
              </a:rPr>
              <a:t>비활성화</a:t>
            </a:r>
          </a:p>
          <a:p>
            <a:r>
              <a:rPr lang="en-US" altLang="ko-KR" sz="2400" dirty="0">
                <a:latin typeface="YDVYGOStd32"/>
              </a:rPr>
              <a:t>3) </a:t>
            </a:r>
            <a:r>
              <a:rPr lang="en-US" altLang="ko-KR" sz="2400" dirty="0" err="1">
                <a:latin typeface="YDVYGOStd32"/>
              </a:rPr>
              <a:t>TabTotalRank</a:t>
            </a:r>
            <a:r>
              <a:rPr lang="en-US" altLang="ko-KR" sz="2400" dirty="0">
                <a:latin typeface="YDVYGOStd32"/>
              </a:rPr>
              <a:t> </a:t>
            </a:r>
            <a:r>
              <a:rPr lang="ko-KR" altLang="en-US" sz="2400" dirty="0">
                <a:latin typeface="YDVYGOStd32"/>
              </a:rPr>
              <a:t>비활성화</a:t>
            </a:r>
          </a:p>
          <a:p>
            <a:r>
              <a:rPr lang="en-US" altLang="ko-KR" sz="2400" dirty="0">
                <a:latin typeface="YDVYGOStd32"/>
              </a:rPr>
              <a:t>4) </a:t>
            </a:r>
            <a:r>
              <a:rPr lang="en-US" altLang="ko-KR" sz="2400" dirty="0" err="1">
                <a:latin typeface="YDVYGOStd32"/>
              </a:rPr>
              <a:t>TabFriendRank</a:t>
            </a:r>
            <a:r>
              <a:rPr lang="en-US" altLang="ko-KR" sz="2400" dirty="0">
                <a:latin typeface="YDVYGOStd32"/>
              </a:rPr>
              <a:t> </a:t>
            </a:r>
            <a:r>
              <a:rPr lang="ko-KR" altLang="en-US" sz="2400" dirty="0">
                <a:latin typeface="YDVYGOStd32"/>
              </a:rPr>
              <a:t>활성화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722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1395</TotalTime>
  <Words>181</Words>
  <Application>Microsoft Office PowerPoint</Application>
  <PresentationFormat>화면 슬라이드 쇼(4:3)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YDVYGOStd32</vt:lpstr>
      <vt:lpstr>YDVYGOStd33</vt:lpstr>
      <vt:lpstr>돋움</vt:lpstr>
      <vt:lpstr>Arial</vt:lpstr>
      <vt:lpstr>Clarity</vt:lpstr>
      <vt:lpstr>나홀로 개발하는  유니티3D 액션게임 </vt:lpstr>
      <vt:lpstr>개발 목표</vt:lpstr>
      <vt:lpstr>01 서버에서 랭킹 정보 조회하기</vt:lpstr>
      <vt:lpstr>01 서버에서 랭킹 정보 조회하기</vt:lpstr>
      <vt:lpstr>02 서버 랭킹 API로 조회한 랭킹 정보 저장</vt:lpstr>
      <vt:lpstr>03 로비 화면의 랭킹 인터페이스 구조</vt:lpstr>
      <vt:lpstr>04 랭킹 인터페이스 구현</vt:lpstr>
      <vt:lpstr>04 랭킹 인터페이스 구현</vt:lpstr>
      <vt:lpstr>05 TabTotalRank, TabFriendRank, BtnTotalRank, BtnFriendRank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154</cp:revision>
  <dcterms:created xsi:type="dcterms:W3CDTF">2017-02-10T11:19:59Z</dcterms:created>
  <dcterms:modified xsi:type="dcterms:W3CDTF">2017-02-21T14:00:03Z</dcterms:modified>
</cp:coreProperties>
</file>