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37" r:id="rId4"/>
    <p:sldId id="348" r:id="rId5"/>
    <p:sldId id="349" r:id="rId6"/>
    <p:sldId id="350" r:id="rId7"/>
    <p:sldId id="319" r:id="rId8"/>
    <p:sldId id="351" r:id="rId9"/>
    <p:sldId id="35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561" autoAdjust="0"/>
  </p:normalViewPr>
  <p:slideViewPr>
    <p:cSldViewPr snapToGrid="0" snapToObjects="1">
      <p:cViewPr varScale="1">
        <p:scale>
          <a:sx n="80" d="100"/>
          <a:sy n="80" d="100"/>
        </p:scale>
        <p:origin x="1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</a:p>
          <a:p>
            <a:r>
              <a:rPr lang="ko-KR" altLang="en-US" dirty="0"/>
              <a:t>유니티 성능 최적화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메모리 및 리소스 최적화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메모리와 리소스 최적화 이유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804737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용량이 </a:t>
            </a:r>
            <a:r>
              <a:rPr lang="en-US" altLang="ko-KR" dirty="0"/>
              <a:t>50MB</a:t>
            </a:r>
            <a:r>
              <a:rPr lang="ko-KR" altLang="en-US" dirty="0"/>
              <a:t>를 넘으면 다운로드 유저 수가 절반으로 줄어 든다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메모리를 많이 쓰면 유저 수에 제약이 발생한다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일반적으로 게임은 이미지와 사운드 리소스 양이 방대하다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08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스크립트 연산 최적화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804737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유니티 게임 오브젝트를 찾지 말고 </a:t>
            </a:r>
            <a:r>
              <a:rPr lang="ko-KR" altLang="en-US" dirty="0" err="1"/>
              <a:t>캐싱하라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오브젝트 </a:t>
            </a:r>
            <a:r>
              <a:rPr lang="ko-KR" altLang="en-US" dirty="0" err="1"/>
              <a:t>풀링</a:t>
            </a:r>
            <a:r>
              <a:rPr lang="ko-KR" altLang="en-US" dirty="0"/>
              <a:t> 기법을 사용하라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Update</a:t>
            </a:r>
            <a:r>
              <a:rPr lang="ko-KR" altLang="en-US" dirty="0"/>
              <a:t>보다는 </a:t>
            </a:r>
            <a:r>
              <a:rPr lang="en-US" altLang="ko-KR" dirty="0"/>
              <a:t>Coroutine</a:t>
            </a:r>
            <a:r>
              <a:rPr lang="ko-KR" altLang="en-US" dirty="0"/>
              <a:t>을 잘 사용하자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문자열을 연결할 땐 </a:t>
            </a:r>
            <a:r>
              <a:rPr lang="en-US" altLang="ko-KR" dirty="0" err="1"/>
              <a:t>StringBuilder</a:t>
            </a:r>
            <a:r>
              <a:rPr lang="ko-KR" altLang="en-US" dirty="0"/>
              <a:t>를 쓰자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나누기 </a:t>
            </a:r>
            <a:r>
              <a:rPr lang="en-US" altLang="ko-KR" dirty="0"/>
              <a:t>10</a:t>
            </a:r>
            <a:r>
              <a:rPr lang="ko-KR" altLang="en-US" dirty="0"/>
              <a:t>보단 곱하기 </a:t>
            </a:r>
            <a:r>
              <a:rPr lang="en-US" altLang="ko-KR" dirty="0"/>
              <a:t>0.1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가비지</a:t>
            </a:r>
            <a:r>
              <a:rPr lang="ko-KR" altLang="en-US" dirty="0"/>
              <a:t> 컬렉션에서 벗어나자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객체 </a:t>
            </a:r>
            <a:r>
              <a:rPr lang="ko-KR" altLang="en-US" dirty="0" err="1"/>
              <a:t>캐싱을</a:t>
            </a:r>
            <a:r>
              <a:rPr lang="ko-KR" altLang="en-US" dirty="0"/>
              <a:t> 활용하라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내용이 없는 코드라도 확인하기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47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 </a:t>
            </a:r>
            <a:r>
              <a:rPr lang="ko-KR" altLang="en-US" dirty="0"/>
              <a:t>리소스 최적화로 메모리 사용량 줄이기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804737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디바이스별로 권장하는 압축 텍스처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이미지 가로세로 사이즈는 무조건 </a:t>
            </a:r>
            <a:r>
              <a:rPr lang="en-US" altLang="ko-KR" dirty="0"/>
              <a:t>2</a:t>
            </a:r>
            <a:r>
              <a:rPr lang="ko-KR" altLang="en-US" dirty="0"/>
              <a:t>의 제곱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압축된 텍스처와 </a:t>
            </a:r>
            <a:r>
              <a:rPr lang="ko-KR" altLang="en-US" dirty="0" err="1"/>
              <a:t>밉맵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오디오는 </a:t>
            </a:r>
            <a:r>
              <a:rPr lang="en-US" altLang="ko-KR" dirty="0"/>
              <a:t>92KB </a:t>
            </a:r>
            <a:r>
              <a:rPr lang="ko-KR" altLang="en-US" dirty="0" err="1"/>
              <a:t>모노</a:t>
            </a:r>
            <a:r>
              <a:rPr lang="ko-KR" altLang="en-US" dirty="0"/>
              <a:t> 인코딩으로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오디오 파일은 </a:t>
            </a:r>
            <a:r>
              <a:rPr lang="en-US" altLang="ko-KR" dirty="0"/>
              <a:t>.wav </a:t>
            </a:r>
            <a:r>
              <a:rPr lang="ko-KR" altLang="en-US" dirty="0"/>
              <a:t>형식으로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320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 </a:t>
            </a:r>
            <a:r>
              <a:rPr lang="ko-KR" altLang="en-US" dirty="0" err="1"/>
              <a:t>캐싱</a:t>
            </a:r>
            <a:r>
              <a:rPr lang="ko-KR" altLang="en-US" dirty="0"/>
              <a:t> 활용법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804737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다운받을 이미지가 디스크에 있는지 체크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디스크에 없으면 인터넷에서 이미지를 받아서 디스크에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메모리 사용량 프로파일링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텍스처 하나하나 최적화로 마무리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718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 </a:t>
            </a:r>
            <a:r>
              <a:rPr lang="ko-KR" altLang="en-US" dirty="0"/>
              <a:t>그래픽스 최적화 주요 지표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63446"/>
              </p:ext>
            </p:extLst>
          </p:nvPr>
        </p:nvGraphicFramePr>
        <p:xfrm>
          <a:off x="312820" y="1396998"/>
          <a:ext cx="8637916" cy="5220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517">
                  <a:extLst>
                    <a:ext uri="{9D8B030D-6E8A-4147-A177-3AD203B41FA5}">
                      <a16:colId xmlns:a16="http://schemas.microsoft.com/office/drawing/2014/main" val="3611118316"/>
                    </a:ext>
                  </a:extLst>
                </a:gridCol>
                <a:gridCol w="5774399">
                  <a:extLst>
                    <a:ext uri="{9D8B030D-6E8A-4147-A177-3AD203B41FA5}">
                      <a16:colId xmlns:a16="http://schemas.microsoft.com/office/drawing/2014/main" val="1260028889"/>
                    </a:ext>
                  </a:extLst>
                </a:gridCol>
              </a:tblGrid>
              <a:tr h="468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78577"/>
                  </a:ext>
                </a:extLst>
              </a:tr>
              <a:tr h="808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per frame and FPS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프레임을 처리 및 렌더링하는 데 걸린 시간 및 상호 관계에 있는 프레임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671442"/>
                  </a:ext>
                </a:extLst>
              </a:tr>
              <a:tr h="468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Batches(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배칭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여러 오브젝트를 메모리 덩어리로 결합시키는 작업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57346"/>
                  </a:ext>
                </a:extLst>
              </a:tr>
              <a:tr h="808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Saved by batching</a:t>
                      </a:r>
                    </a:p>
                    <a:p>
                      <a:pPr algn="ctr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결합된 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배칭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결합된 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배칭의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091743"/>
                  </a:ext>
                </a:extLst>
              </a:tr>
              <a:tr h="808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Tris and Verts</a:t>
                      </a:r>
                    </a:p>
                    <a:p>
                      <a:pPr algn="ctr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삼각형과 정점 수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그려진 삼각형과 정점의 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858875"/>
                  </a:ext>
                </a:extLst>
              </a:tr>
              <a:tr h="468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화면 크기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안티 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앨리어싱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레벨 및 메모리 사용량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349887"/>
                  </a:ext>
                </a:extLst>
              </a:tr>
              <a:tr h="468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드로우 콜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(Draw Call)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 같은 단어로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렌더링 패스의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465469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Visible Skinned Meshes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렌더링 스킨 메시 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914853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재생 애니메이션 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579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06 </a:t>
            </a:r>
            <a:r>
              <a:rPr lang="ko-KR" altLang="en-US" dirty="0" err="1"/>
              <a:t>배칭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9805" y="3429002"/>
            <a:ext cx="8229600" cy="21055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스태틱</a:t>
            </a:r>
            <a:r>
              <a:rPr lang="ko-KR" altLang="en-US" dirty="0"/>
              <a:t> </a:t>
            </a:r>
            <a:r>
              <a:rPr lang="ko-KR" altLang="en-US" dirty="0" err="1"/>
              <a:t>배칭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변하지 않는 오브젝트의 </a:t>
            </a:r>
            <a:r>
              <a:rPr lang="ko-KR" altLang="en-US" dirty="0" err="1"/>
              <a:t>인스펙터</a:t>
            </a:r>
            <a:r>
              <a:rPr lang="en-US" altLang="ko-KR" dirty="0"/>
              <a:t>(Inspector) </a:t>
            </a:r>
            <a:r>
              <a:rPr lang="ko-KR" altLang="en-US" dirty="0"/>
              <a:t>탭에서 </a:t>
            </a:r>
            <a:r>
              <a:rPr lang="en-US" altLang="ko-KR" dirty="0"/>
              <a:t>static </a:t>
            </a:r>
            <a:r>
              <a:rPr lang="ko-KR" altLang="en-US" dirty="0"/>
              <a:t>체크박스 선택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다이내믹 </a:t>
            </a:r>
            <a:r>
              <a:rPr lang="ko-KR" altLang="en-US" dirty="0" err="1"/>
              <a:t>배칭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동적으로 비슷한 재질의 오브젝트를 하나의 연산 단위로 묶는 방식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59295" y="2113348"/>
            <a:ext cx="7690621" cy="10464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YDVYGOStd12"/>
              </a:rPr>
              <a:t>• </a:t>
            </a:r>
            <a:r>
              <a:rPr lang="ko-KR" altLang="en-US" sz="2000" b="1" dirty="0" err="1"/>
              <a:t>배칭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en-US" altLang="ko-KR" sz="2000" b="1" dirty="0"/>
              <a:t>   : </a:t>
            </a:r>
            <a:r>
              <a:rPr lang="en-US" altLang="ko-KR" dirty="0"/>
              <a:t>3D </a:t>
            </a:r>
            <a:r>
              <a:rPr lang="ko-KR" altLang="en-US" dirty="0"/>
              <a:t>오브젝트들을 하나의 메모리 덩어리로 만들어서 한 번에 그리도록</a:t>
            </a:r>
          </a:p>
          <a:p>
            <a:r>
              <a:rPr lang="ko-KR" altLang="en-US" dirty="0"/>
              <a:t>도와주는 작업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62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 </a:t>
            </a:r>
            <a:r>
              <a:rPr lang="ko-KR" altLang="en-US" dirty="0" err="1"/>
              <a:t>오버드로우와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9293" y="1700522"/>
            <a:ext cx="7690621" cy="26161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YDVYGOStd12"/>
              </a:rPr>
              <a:t>• </a:t>
            </a:r>
            <a:r>
              <a:rPr lang="ko-KR" altLang="en-US" sz="2000" b="1" dirty="0" err="1"/>
              <a:t>오버드로우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en-US" altLang="ko-KR" sz="2000" b="1" dirty="0"/>
              <a:t>   : </a:t>
            </a:r>
            <a:r>
              <a:rPr lang="ko-KR" altLang="en-US" dirty="0"/>
              <a:t>화면의 한 픽셀에서 두 번 이상 그리게 되는 경우에</a:t>
            </a:r>
            <a:r>
              <a:rPr lang="en-US" altLang="ko-KR" dirty="0"/>
              <a:t>, </a:t>
            </a:r>
            <a:r>
              <a:rPr lang="ko-KR" altLang="en-US" dirty="0" err="1"/>
              <a:t>오버드로우가</a:t>
            </a:r>
            <a:r>
              <a:rPr lang="ko-KR" altLang="en-US" dirty="0"/>
              <a:t> 발생한다고 한다</a:t>
            </a:r>
            <a:r>
              <a:rPr lang="en-US" altLang="ko-KR" dirty="0"/>
              <a:t>.</a:t>
            </a:r>
          </a:p>
          <a:p>
            <a:r>
              <a:rPr lang="en-US" altLang="ko-KR" sz="2400" b="1" dirty="0"/>
              <a:t>  </a:t>
            </a:r>
            <a:r>
              <a:rPr lang="en-US" altLang="ko-KR" sz="2000" b="1" dirty="0"/>
              <a:t>:</a:t>
            </a:r>
            <a:r>
              <a:rPr lang="en-US" altLang="ko-KR" sz="2400" dirty="0"/>
              <a:t> </a:t>
            </a:r>
            <a:r>
              <a:rPr lang="ko-KR" altLang="en-US" dirty="0" err="1"/>
              <a:t>오버드로우는</a:t>
            </a:r>
            <a:r>
              <a:rPr lang="ko-KR" altLang="en-US" dirty="0"/>
              <a:t> 주로 </a:t>
            </a:r>
            <a:r>
              <a:rPr lang="en-US" altLang="ko-KR" dirty="0"/>
              <a:t>2D</a:t>
            </a:r>
            <a:r>
              <a:rPr lang="ko-KR" altLang="en-US" dirty="0"/>
              <a:t>게임에서 여러 반투명 이미지들을 겹쳐서 표현하는 과정에 발생한다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sz="2400" b="1" dirty="0"/>
              <a:t>  </a:t>
            </a:r>
            <a:r>
              <a:rPr lang="en-US" altLang="ko-KR" sz="2000" b="1" dirty="0"/>
              <a:t>:</a:t>
            </a:r>
            <a:r>
              <a:rPr lang="en-US" altLang="ko-KR" sz="2400" b="1" dirty="0"/>
              <a:t> </a:t>
            </a:r>
            <a:r>
              <a:rPr lang="ko-KR" altLang="en-US" dirty="0"/>
              <a:t>꼭 반투명이 필요한 이미지만 반투명 옵션을 주고</a:t>
            </a:r>
            <a:r>
              <a:rPr lang="en-US" altLang="ko-KR" dirty="0"/>
              <a:t>, </a:t>
            </a:r>
            <a:r>
              <a:rPr lang="ko-KR" altLang="en-US" dirty="0"/>
              <a:t>굳이 반투명 옵션이 필요하지 않은 경우에는 최대한 옵션 선택을 줄이는 형식으로 반투명 오브젝트에 개수 제한을 걸면 </a:t>
            </a:r>
            <a:r>
              <a:rPr lang="ko-KR" altLang="en-US" dirty="0" err="1"/>
              <a:t>오버드로우</a:t>
            </a:r>
            <a:r>
              <a:rPr lang="ko-KR" altLang="en-US" dirty="0"/>
              <a:t> 문제를 해결할 수 있다</a:t>
            </a:r>
            <a:r>
              <a:rPr lang="en-US" altLang="ko-KR" dirty="0"/>
              <a:t>.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659292" y="4642238"/>
            <a:ext cx="7690621" cy="16312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YDVYGOStd12"/>
              </a:rPr>
              <a:t>• </a:t>
            </a:r>
            <a:r>
              <a:rPr lang="ko-KR" altLang="en-US" sz="2000" b="1" dirty="0"/>
              <a:t>유니티 </a:t>
            </a:r>
            <a:r>
              <a:rPr lang="ko-KR" altLang="en-US" sz="2000" b="1" dirty="0" err="1"/>
              <a:t>셰이더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en-US" altLang="ko-KR" sz="2000" b="1" dirty="0"/>
              <a:t>   : </a:t>
            </a:r>
            <a:r>
              <a:rPr lang="ko-KR" altLang="en-US" dirty="0"/>
              <a:t>기본 </a:t>
            </a:r>
            <a:r>
              <a:rPr lang="ko-KR" altLang="en-US" dirty="0" err="1"/>
              <a:t>셰이더는</a:t>
            </a:r>
            <a:r>
              <a:rPr lang="ko-KR" altLang="en-US" dirty="0"/>
              <a:t> 모바일용 </a:t>
            </a:r>
            <a:r>
              <a:rPr lang="ko-KR" altLang="en-US" dirty="0" err="1"/>
              <a:t>셰이더를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   : </a:t>
            </a:r>
            <a:r>
              <a:rPr lang="ko-KR" altLang="en-US" dirty="0"/>
              <a:t>가장 빠른 </a:t>
            </a:r>
            <a:r>
              <a:rPr lang="ko-KR" altLang="en-US" dirty="0" err="1"/>
              <a:t>셰이더는</a:t>
            </a:r>
            <a:r>
              <a:rPr lang="ko-KR" altLang="en-US" dirty="0"/>
              <a:t> </a:t>
            </a:r>
            <a:r>
              <a:rPr lang="en-US" altLang="ko-KR" dirty="0" err="1"/>
              <a:t>VertextLit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   : </a:t>
            </a:r>
            <a:r>
              <a:rPr lang="ko-KR" altLang="en-US" dirty="0"/>
              <a:t>화질 차이가 매우 중요한 오브젝트 외에는 모바일에 최적화된 </a:t>
            </a:r>
            <a:r>
              <a:rPr lang="ko-KR" altLang="en-US" dirty="0" err="1"/>
              <a:t>셰이더를</a:t>
            </a:r>
            <a:r>
              <a:rPr lang="ko-KR" altLang="en-US" dirty="0"/>
              <a:t> 쓰는 것이 좋다</a:t>
            </a:r>
            <a:r>
              <a:rPr lang="en-US" altLang="ko-KR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6944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1480</TotalTime>
  <Words>379</Words>
  <Application>Microsoft Office PowerPoint</Application>
  <PresentationFormat>화면 슬라이드 쇼(4:3)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YDVYGOStd12</vt:lpstr>
      <vt:lpstr>돋움</vt:lpstr>
      <vt:lpstr>Arial</vt:lpstr>
      <vt:lpstr>Clarity</vt:lpstr>
      <vt:lpstr>나홀로 개발하는  유니티3D 액션게임 </vt:lpstr>
      <vt:lpstr>개발 목표</vt:lpstr>
      <vt:lpstr>01 메모리와 리소스 최적화 이유</vt:lpstr>
      <vt:lpstr>02 스크립트 연산 최적화</vt:lpstr>
      <vt:lpstr>03 리소스 최적화로 메모리 사용량 줄이기</vt:lpstr>
      <vt:lpstr>04 캐싱 활용법</vt:lpstr>
      <vt:lpstr>05 그래픽스 최적화 주요 지표</vt:lpstr>
      <vt:lpstr>06 배칭</vt:lpstr>
      <vt:lpstr>07 오버드로우와 셰이더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165</cp:revision>
  <dcterms:created xsi:type="dcterms:W3CDTF">2017-02-10T11:19:59Z</dcterms:created>
  <dcterms:modified xsi:type="dcterms:W3CDTF">2017-02-22T09:04:36Z</dcterms:modified>
</cp:coreProperties>
</file>