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37" r:id="rId4"/>
    <p:sldId id="353" r:id="rId5"/>
    <p:sldId id="354" r:id="rId6"/>
    <p:sldId id="355" r:id="rId7"/>
    <p:sldId id="356" r:id="rId8"/>
    <p:sldId id="348" r:id="rId9"/>
    <p:sldId id="357" r:id="rId10"/>
    <p:sldId id="358" r:id="rId11"/>
    <p:sldId id="3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561" autoAdjust="0"/>
  </p:normalViewPr>
  <p:slideViewPr>
    <p:cSldViewPr snapToGrid="0" snapToObjects="1">
      <p:cViewPr varScale="1">
        <p:scale>
          <a:sx n="80" d="100"/>
          <a:sy n="80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</a:p>
          <a:p>
            <a:r>
              <a:rPr lang="ko-KR" altLang="en-US" dirty="0"/>
              <a:t>유니티 동영상 광고 붙이기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07 </a:t>
            </a:r>
            <a:r>
              <a:rPr lang="ko-KR" altLang="en-US" dirty="0"/>
              <a:t>보상형 동영상 광고를 삽입해도 </a:t>
            </a:r>
            <a:r>
              <a:rPr lang="ko-KR" altLang="en-US" dirty="0" err="1"/>
              <a:t>인앱</a:t>
            </a:r>
            <a:r>
              <a:rPr lang="ko-KR" altLang="en-US" dirty="0"/>
              <a:t> 결제 유저 비율은 줄지 않는다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16" y="2235455"/>
            <a:ext cx="3251367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08 </a:t>
            </a:r>
            <a:r>
              <a:rPr lang="ko-KR" altLang="en-US" dirty="0"/>
              <a:t>유니티 </a:t>
            </a:r>
            <a:r>
              <a:rPr lang="ko-KR" altLang="en-US" dirty="0" err="1"/>
              <a:t>애즈</a:t>
            </a:r>
            <a:r>
              <a:rPr lang="ko-KR" altLang="en-US" dirty="0"/>
              <a:t> 설치하기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19" y="2033337"/>
            <a:ext cx="3199260" cy="406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835" y="2883054"/>
            <a:ext cx="4131492" cy="23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유니티 동영상 광고란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02 </a:t>
            </a:r>
            <a:r>
              <a:rPr lang="ko-KR" altLang="en-US" dirty="0"/>
              <a:t>유니티 동영상 광고로 수익내기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유니티 동영상 광고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75" y="1524000"/>
            <a:ext cx="4061849" cy="4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 err="1"/>
              <a:t>인게임</a:t>
            </a:r>
            <a:r>
              <a:rPr lang="ko-KR" altLang="en-US" dirty="0"/>
              <a:t> 재화를 결제하는 데 선호하는 방식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567" y="1985105"/>
            <a:ext cx="4572235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8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유저가 선호하는 </a:t>
            </a:r>
            <a:r>
              <a:rPr lang="ko-KR" altLang="en-US" dirty="0" err="1"/>
              <a:t>인게임</a:t>
            </a:r>
            <a:r>
              <a:rPr lang="ko-KR" altLang="en-US" dirty="0"/>
              <a:t> 광고 지면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32" y="2682995"/>
            <a:ext cx="7163168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 </a:t>
            </a:r>
            <a:r>
              <a:rPr lang="ko-KR" altLang="en-US" dirty="0"/>
              <a:t>게임사가 다른 게임사에 추천하는 광고 지면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29" y="2251173"/>
            <a:ext cx="4711942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05 </a:t>
            </a:r>
            <a:r>
              <a:rPr lang="ko-KR" altLang="en-US" dirty="0" err="1"/>
              <a:t>인게임</a:t>
            </a:r>
            <a:r>
              <a:rPr lang="ko-KR" altLang="en-US" dirty="0"/>
              <a:t> 보상을 주는 광고를 시청할 의향이 있는가</a:t>
            </a:r>
            <a:r>
              <a:rPr lang="en-US" altLang="ko-KR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40" y="1648326"/>
            <a:ext cx="6663789" cy="35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스크립트 연산 최적화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804737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유니티 게임 오브젝트를 찾지 말고 </a:t>
            </a:r>
            <a:r>
              <a:rPr lang="ko-KR" altLang="en-US" dirty="0" err="1"/>
              <a:t>캐싱하라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오브젝트 </a:t>
            </a:r>
            <a:r>
              <a:rPr lang="ko-KR" altLang="en-US" dirty="0" err="1"/>
              <a:t>풀링</a:t>
            </a:r>
            <a:r>
              <a:rPr lang="ko-KR" altLang="en-US" dirty="0"/>
              <a:t> 기법을 사용하라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Update</a:t>
            </a:r>
            <a:r>
              <a:rPr lang="ko-KR" altLang="en-US" dirty="0"/>
              <a:t>보다는 </a:t>
            </a:r>
            <a:r>
              <a:rPr lang="en-US" altLang="ko-KR" dirty="0"/>
              <a:t>Coroutine</a:t>
            </a:r>
            <a:r>
              <a:rPr lang="ko-KR" altLang="en-US" dirty="0"/>
              <a:t>을 잘 사용하자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문자열을 연결할 땐 </a:t>
            </a:r>
            <a:r>
              <a:rPr lang="en-US" altLang="ko-KR" dirty="0" err="1"/>
              <a:t>StringBuilder</a:t>
            </a:r>
            <a:r>
              <a:rPr lang="ko-KR" altLang="en-US" dirty="0"/>
              <a:t>를 쓰자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나누기 </a:t>
            </a:r>
            <a:r>
              <a:rPr lang="en-US" altLang="ko-KR" dirty="0"/>
              <a:t>10</a:t>
            </a:r>
            <a:r>
              <a:rPr lang="ko-KR" altLang="en-US" dirty="0"/>
              <a:t>보단 곱하기 </a:t>
            </a:r>
            <a:r>
              <a:rPr lang="en-US" altLang="ko-KR" dirty="0"/>
              <a:t>0.1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가비지</a:t>
            </a:r>
            <a:r>
              <a:rPr lang="ko-KR" altLang="en-US" dirty="0"/>
              <a:t> 컬렉션에서 벗어나자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객체 </a:t>
            </a:r>
            <a:r>
              <a:rPr lang="ko-KR" altLang="en-US" dirty="0" err="1"/>
              <a:t>캐싱을</a:t>
            </a:r>
            <a:r>
              <a:rPr lang="ko-KR" altLang="en-US" dirty="0"/>
              <a:t> 활용하라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내용이 없는 코드라도 확인하기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475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06 </a:t>
            </a:r>
            <a:r>
              <a:rPr lang="ko-KR" altLang="en-US" dirty="0"/>
              <a:t>이미지 광고와 동영상 광고의 </a:t>
            </a:r>
            <a:r>
              <a:rPr lang="ko-KR" altLang="en-US" dirty="0" err="1"/>
              <a:t>리텐셜률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42" y="2252840"/>
            <a:ext cx="2667137" cy="28576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332" y="2214737"/>
            <a:ext cx="2819545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52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1489</TotalTime>
  <Words>116</Words>
  <Application>Microsoft Office PowerPoint</Application>
  <PresentationFormat>화면 슬라이드 쇼(4:3)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돋움</vt:lpstr>
      <vt:lpstr>Arial</vt:lpstr>
      <vt:lpstr>Clarity</vt:lpstr>
      <vt:lpstr>나홀로 개발하는  유니티3D 액션게임 </vt:lpstr>
      <vt:lpstr>개발 목표</vt:lpstr>
      <vt:lpstr>01 유니티 동영상 광고</vt:lpstr>
      <vt:lpstr>02 인게임 재화를 결제하는 데 선호하는 방식</vt:lpstr>
      <vt:lpstr>03 유저가 선호하는 인게임 광고 지면</vt:lpstr>
      <vt:lpstr>04 게임사가 다른 게임사에 추천하는 광고 지면</vt:lpstr>
      <vt:lpstr>05 인게임 보상을 주는 광고를 시청할 의향이 있는가?</vt:lpstr>
      <vt:lpstr>02 스크립트 연산 최적화</vt:lpstr>
      <vt:lpstr>06 이미지 광고와 동영상 광고의 리텐셜률</vt:lpstr>
      <vt:lpstr>07 보상형 동영상 광고를 삽입해도 인앱 결제 유저 비율은 줄지 않는다?</vt:lpstr>
      <vt:lpstr>08 유니티 애즈 설치하기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168</cp:revision>
  <dcterms:created xsi:type="dcterms:W3CDTF">2017-02-10T11:19:59Z</dcterms:created>
  <dcterms:modified xsi:type="dcterms:W3CDTF">2017-02-22T09:13:45Z</dcterms:modified>
</cp:coreProperties>
</file>