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8"/>
  </p:notesMasterIdLst>
  <p:sldIdLst>
    <p:sldId id="256" r:id="rId2"/>
    <p:sldId id="259" r:id="rId3"/>
    <p:sldId id="310" r:id="rId4"/>
    <p:sldId id="312" r:id="rId5"/>
    <p:sldId id="303" r:id="rId6"/>
    <p:sldId id="31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F30E-28D6-4F48-ABB9-AEF637F706F2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90AAE-524A-4C6C-8748-D3B4FBDCA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1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r>
              <a:rPr lang="ko-KR" altLang="en-US" dirty="0">
                <a:solidFill>
                  <a:srgbClr val="7F7F7F"/>
                </a:solidFill>
              </a:rPr>
              <a:t>유니티 에디터와 </a:t>
            </a:r>
            <a:r>
              <a:rPr lang="en-US" altLang="ko-KR" dirty="0">
                <a:solidFill>
                  <a:srgbClr val="7F7F7F"/>
                </a:solidFill>
              </a:rPr>
              <a:t>3D </a:t>
            </a:r>
            <a:r>
              <a:rPr lang="ko-KR" altLang="en-US" dirty="0">
                <a:solidFill>
                  <a:srgbClr val="7F7F7F"/>
                </a:solidFill>
              </a:rPr>
              <a:t>지형 설정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유니티 에디터 다루기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02</a:t>
            </a:r>
            <a:r>
              <a:rPr lang="ko-KR" altLang="en-US" dirty="0"/>
              <a:t> 카메라와 </a:t>
            </a:r>
            <a:r>
              <a:rPr lang="en-US" altLang="ko-KR" dirty="0"/>
              <a:t>3D </a:t>
            </a:r>
            <a:r>
              <a:rPr lang="ko-KR" altLang="en-US" dirty="0"/>
              <a:t>지형 배치하기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단축키 살펴보기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유니티 화면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7301947" y="5891600"/>
            <a:ext cx="1648789" cy="9663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65" y="1643449"/>
            <a:ext cx="7507711" cy="45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각 메뉴의 기능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7040213" y="5738191"/>
            <a:ext cx="1910523" cy="1119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2173356"/>
            <a:ext cx="8100079" cy="29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9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03</a:t>
            </a:r>
            <a:r>
              <a:rPr lang="ko-KR" altLang="en-US" dirty="0"/>
              <a:t> 지형 생성하기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7354957" y="5922670"/>
            <a:ext cx="1595780" cy="9353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79475"/>
            <a:ext cx="3865493" cy="20660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0397"/>
            <a:ext cx="3865079" cy="20408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120" y="1248988"/>
            <a:ext cx="2339837" cy="5141346"/>
          </a:xfrm>
          <a:prstGeom prst="rect">
            <a:avLst/>
          </a:prstGeom>
        </p:spPr>
      </p:pic>
      <p:sp>
        <p:nvSpPr>
          <p:cNvPr id="10" name="화살표: 아래쪽 9"/>
          <p:cNvSpPr/>
          <p:nvPr/>
        </p:nvSpPr>
        <p:spPr>
          <a:xfrm>
            <a:off x="2228295" y="3700989"/>
            <a:ext cx="275208" cy="36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54957" y="1339334"/>
            <a:ext cx="151355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Inspector </a:t>
            </a:r>
            <a:r>
              <a:rPr lang="ko-KR" altLang="en-US" b="1" dirty="0">
                <a:solidFill>
                  <a:schemeClr val="bg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32314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04</a:t>
            </a:r>
            <a:r>
              <a:rPr lang="ko-KR" altLang="en-US" dirty="0"/>
              <a:t> </a:t>
            </a:r>
            <a:r>
              <a:rPr lang="en-US" altLang="ko-KR" dirty="0"/>
              <a:t>Scene </a:t>
            </a:r>
            <a:r>
              <a:rPr lang="ko-KR" altLang="en-US" dirty="0"/>
              <a:t>화면 변경 도구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47" y="2211692"/>
            <a:ext cx="5206347" cy="12827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535" y="3854498"/>
            <a:ext cx="1231940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</a:rPr>
              <a:t>HandTool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2725" y="5056591"/>
            <a:ext cx="1783437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</a:rPr>
              <a:t>TransformTool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218" y="1611212"/>
            <a:ext cx="1591013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</a:rPr>
              <a:t>RotationTool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6162" y="4251372"/>
            <a:ext cx="1257588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</a:rPr>
              <a:t>ScaleTool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654101"/>
            <a:ext cx="1616661" cy="36933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2D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</a:rPr>
              <a:t>ScaleTool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/>
          <p:cNvCxnSpPr>
            <a:stCxn id="8" idx="0"/>
          </p:cNvCxnSpPr>
          <p:nvPr/>
        </p:nvCxnSpPr>
        <p:spPr>
          <a:xfrm flipV="1">
            <a:off x="1214505" y="3426781"/>
            <a:ext cx="615970" cy="427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</p:cNvCxnSpPr>
          <p:nvPr/>
        </p:nvCxnSpPr>
        <p:spPr>
          <a:xfrm flipH="1">
            <a:off x="3923930" y="2023433"/>
            <a:ext cx="1456401" cy="1057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01747" y="2023433"/>
            <a:ext cx="872696" cy="1057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0"/>
          </p:cNvCxnSpPr>
          <p:nvPr/>
        </p:nvCxnSpPr>
        <p:spPr>
          <a:xfrm flipV="1">
            <a:off x="2274444" y="3426781"/>
            <a:ext cx="504267" cy="1629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</p:cNvCxnSpPr>
          <p:nvPr/>
        </p:nvCxnSpPr>
        <p:spPr>
          <a:xfrm flipH="1" flipV="1">
            <a:off x="3249227" y="3426781"/>
            <a:ext cx="545729" cy="824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01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343</TotalTime>
  <Words>46</Words>
  <Application>Microsoft Office PowerPoint</Application>
  <PresentationFormat>화면 슬라이드 쇼(4:3)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</vt:lpstr>
      <vt:lpstr>맑은 고딕</vt:lpstr>
      <vt:lpstr>Arial</vt:lpstr>
      <vt:lpstr>Clarity</vt:lpstr>
      <vt:lpstr>나홀로 개발하는  유니티3D 액션게임 </vt:lpstr>
      <vt:lpstr>개발 목표</vt:lpstr>
      <vt:lpstr>01 유니티 화면</vt:lpstr>
      <vt:lpstr>02 각 메뉴의 기능</vt:lpstr>
      <vt:lpstr>03 지형 생성하기</vt:lpstr>
      <vt:lpstr>04 Scene 화면 변경 도구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92</cp:revision>
  <dcterms:created xsi:type="dcterms:W3CDTF">2017-02-10T11:19:59Z</dcterms:created>
  <dcterms:modified xsi:type="dcterms:W3CDTF">2017-02-18T03:58:35Z</dcterms:modified>
</cp:coreProperties>
</file>