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0" r:id="rId4"/>
    <p:sldId id="303" r:id="rId5"/>
    <p:sldId id="308" r:id="rId6"/>
    <p:sldId id="311" r:id="rId7"/>
    <p:sldId id="312" r:id="rId8"/>
    <p:sldId id="313" r:id="rId9"/>
    <p:sldId id="31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r>
              <a:rPr lang="en-US" altLang="ko-KR" sz="2200" dirty="0">
                <a:solidFill>
                  <a:srgbClr val="7F7F7F"/>
                </a:solidFill>
              </a:rPr>
              <a:t>3D </a:t>
            </a:r>
            <a:r>
              <a:rPr lang="ko-KR" altLang="en-US" sz="2200" dirty="0">
                <a:solidFill>
                  <a:srgbClr val="7F7F7F"/>
                </a:solidFill>
              </a:rPr>
              <a:t>캐릭터 움직이기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게임 배경</a:t>
            </a:r>
            <a:r>
              <a:rPr lang="en-US" altLang="ko-KR" dirty="0"/>
              <a:t> </a:t>
            </a:r>
            <a:r>
              <a:rPr lang="ko-KR" altLang="en-US" dirty="0"/>
              <a:t>및 캐릭터 생성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02</a:t>
            </a:r>
            <a:r>
              <a:rPr lang="ko-KR" altLang="en-US" dirty="0"/>
              <a:t> 방향 컨트롤러 만들기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방향 컨트롤러 만들기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예제 프로젝트에서 지형 불러오기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신</a:t>
            </a:r>
            <a:r>
              <a:rPr lang="en-US" altLang="ko-KR" dirty="0"/>
              <a:t>(Scene) </a:t>
            </a:r>
            <a:r>
              <a:rPr lang="ko-KR" altLang="en-US" dirty="0"/>
              <a:t>저장하기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캐릭터 배치하기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캐릭터 이동 스크립트</a:t>
            </a:r>
            <a:r>
              <a:rPr lang="en-US" altLang="ko-KR" dirty="0"/>
              <a:t>(</a:t>
            </a:r>
            <a:r>
              <a:rPr lang="en-US" altLang="ko-KR" dirty="0" err="1"/>
              <a:t>PlayerMovement.cs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Player </a:t>
            </a:r>
            <a:r>
              <a:rPr lang="ko-KR" altLang="en-US" dirty="0"/>
              <a:t>게임 오브젝트에 </a:t>
            </a:r>
            <a:r>
              <a:rPr lang="en-US" altLang="ko-KR" dirty="0" err="1"/>
              <a:t>PlayerMovement.cs</a:t>
            </a:r>
            <a:r>
              <a:rPr lang="en-US" altLang="ko-KR" dirty="0"/>
              <a:t> 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02</a:t>
            </a:r>
            <a:r>
              <a:rPr lang="ko-KR" altLang="en-US" dirty="0"/>
              <a:t> 방향 컨트롤러 이미지 구현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3958"/>
            <a:ext cx="82296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방향 컨트롤러 이미지 추가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방향 컨트롤러 배경 이미지 추가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TouchPad</a:t>
            </a:r>
            <a:r>
              <a:rPr lang="ko-KR" altLang="en-US" dirty="0"/>
              <a:t> 스크립트 작성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r>
              <a:rPr lang="ko-KR" altLang="en-US" dirty="0"/>
              <a:t> </a:t>
            </a:r>
            <a:r>
              <a:rPr lang="en-US" altLang="ko-KR" dirty="0" err="1"/>
              <a:t>TouchPad</a:t>
            </a:r>
            <a:r>
              <a:rPr lang="en-US" altLang="ko-KR" dirty="0"/>
              <a:t> </a:t>
            </a:r>
            <a:r>
              <a:rPr lang="ko-KR" altLang="en-US" dirty="0"/>
              <a:t>스크립트 작성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이미지 오브젝트 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이미지 오브젝트 이름 변경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이벤트 트리거 컴포넌트 추가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TouchPad</a:t>
            </a:r>
            <a:r>
              <a:rPr lang="ko-KR" altLang="en-US" dirty="0"/>
              <a:t> 스크립트 작성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TouchPad.cs</a:t>
            </a:r>
            <a:r>
              <a:rPr lang="ko-KR" altLang="en-US" dirty="0"/>
              <a:t> 스크립트를 </a:t>
            </a:r>
            <a:r>
              <a:rPr lang="en-US" altLang="ko-KR" dirty="0" err="1"/>
              <a:t>TouchPad</a:t>
            </a:r>
            <a:r>
              <a:rPr lang="en-US" altLang="ko-KR" dirty="0"/>
              <a:t> </a:t>
            </a:r>
            <a:r>
              <a:rPr lang="ko-KR" altLang="en-US" dirty="0" err="1"/>
              <a:t>게임오브젝트에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TouchPad</a:t>
            </a:r>
            <a:r>
              <a:rPr lang="en-US" altLang="ko-KR" dirty="0"/>
              <a:t> </a:t>
            </a:r>
            <a:r>
              <a:rPr lang="ko-KR" altLang="en-US" dirty="0"/>
              <a:t>게임 오브젝트에 이벤트 트리거 컴포넌트 추가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이벤트 트리거에 </a:t>
            </a:r>
            <a:r>
              <a:rPr lang="en-US" altLang="ko-KR" dirty="0"/>
              <a:t>Pointer Down</a:t>
            </a:r>
            <a:r>
              <a:rPr lang="ko-KR" altLang="en-US" dirty="0"/>
              <a:t>과 </a:t>
            </a:r>
            <a:r>
              <a:rPr lang="en-US" altLang="ko-KR" dirty="0"/>
              <a:t>Pointer Up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이벤트 트리거 </a:t>
            </a:r>
            <a:r>
              <a:rPr lang="en-US" altLang="ko-KR" dirty="0"/>
              <a:t>Pointer Down</a:t>
            </a:r>
            <a:r>
              <a:rPr lang="ko-KR" altLang="en-US" dirty="0"/>
              <a:t>과 </a:t>
            </a:r>
            <a:r>
              <a:rPr lang="en-US" altLang="ko-KR" dirty="0"/>
              <a:t>Pointer Up</a:t>
            </a:r>
            <a:r>
              <a:rPr lang="ko-KR" altLang="en-US" dirty="0"/>
              <a:t>의 빈칸에 </a:t>
            </a:r>
            <a:r>
              <a:rPr lang="en-US" altLang="ko-KR" dirty="0" err="1"/>
              <a:t>TouchPad</a:t>
            </a:r>
            <a:r>
              <a:rPr lang="en-US" altLang="ko-KR" dirty="0"/>
              <a:t> </a:t>
            </a:r>
            <a:r>
              <a:rPr lang="ko-KR" altLang="en-US" dirty="0"/>
              <a:t>연결하기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TouchPad.BottonDown</a:t>
            </a:r>
            <a:r>
              <a:rPr lang="en-US" altLang="ko-KR" dirty="0"/>
              <a:t>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TouchPad.ButtonUp</a:t>
            </a:r>
            <a:r>
              <a:rPr lang="en-US" altLang="ko-KR" dirty="0"/>
              <a:t>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방향 변환 신호 보내기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6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r>
              <a:rPr lang="ko-KR" altLang="en-US" dirty="0"/>
              <a:t> </a:t>
            </a:r>
            <a:r>
              <a:rPr lang="en-US" altLang="ko-KR" dirty="0"/>
              <a:t>Player </a:t>
            </a:r>
            <a:r>
              <a:rPr lang="ko-KR" altLang="en-US" dirty="0"/>
              <a:t>오브젝트 움직이기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추가로 주인공 캐릭터에 물리 엔진의 중력</a:t>
            </a:r>
            <a:r>
              <a:rPr lang="en-US" altLang="ko-KR" dirty="0"/>
              <a:t>, </a:t>
            </a:r>
            <a:r>
              <a:rPr lang="ko-KR" altLang="en-US" dirty="0" err="1"/>
              <a:t>마찰값</a:t>
            </a:r>
            <a:r>
              <a:rPr lang="ko-KR" altLang="en-US" dirty="0"/>
              <a:t> 등 설정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캡슐 모양의 </a:t>
            </a:r>
            <a:r>
              <a:rPr lang="ko-KR" altLang="en-US" dirty="0" err="1"/>
              <a:t>충돌체</a:t>
            </a:r>
            <a:r>
              <a:rPr lang="en-US" altLang="ko-KR" dirty="0"/>
              <a:t>(Capsule Collider)</a:t>
            </a:r>
            <a:r>
              <a:rPr lang="ko-KR" altLang="en-US" dirty="0"/>
              <a:t>를 추가해서 물리엔진의 충돌 처리 설정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주인공 캐릭터의 움직임을 관할하는 </a:t>
            </a:r>
            <a:r>
              <a:rPr lang="en-US" altLang="ko-KR" dirty="0" err="1"/>
              <a:t>PlayerMovement.cs</a:t>
            </a:r>
            <a:r>
              <a:rPr lang="en-US" altLang="ko-KR" dirty="0"/>
              <a:t> </a:t>
            </a:r>
            <a:r>
              <a:rPr lang="ko-KR" altLang="en-US" dirty="0"/>
              <a:t>스크립트 추가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8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r>
              <a:rPr lang="ko-KR" altLang="en-US" dirty="0"/>
              <a:t> </a:t>
            </a:r>
            <a:r>
              <a:rPr lang="en-US" altLang="ko-KR" dirty="0" err="1"/>
              <a:t>RigidBody</a:t>
            </a:r>
            <a:r>
              <a:rPr lang="ko-KR" altLang="en-US" dirty="0"/>
              <a:t>의 속성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6983895" y="5705182"/>
            <a:ext cx="1966841" cy="1152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9819"/>
          <a:stretch/>
        </p:blipFill>
        <p:spPr>
          <a:xfrm>
            <a:off x="571797" y="2039093"/>
            <a:ext cx="7569795" cy="32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7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r>
              <a:rPr lang="ko-KR" altLang="en-US" dirty="0"/>
              <a:t> </a:t>
            </a:r>
            <a:r>
              <a:rPr lang="ko-KR" altLang="en-US" dirty="0" err="1"/>
              <a:t>메카님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7040213" y="5738191"/>
            <a:ext cx="1910523" cy="1119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1" y="2517751"/>
            <a:ext cx="6583014" cy="3780344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877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: </a:t>
            </a:r>
            <a:r>
              <a:rPr lang="ko-KR" altLang="en-US" b="1" dirty="0"/>
              <a:t>애니메이션의 관리 방식을 추상화한 애니메이션 관리 모듈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8279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r>
              <a:rPr lang="ko-KR" altLang="en-US" dirty="0"/>
              <a:t> 캐릭터 이동의 전체 흐름도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7040213" y="5738191"/>
            <a:ext cx="1910523" cy="111980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714" y="1524000"/>
            <a:ext cx="6706425" cy="5150702"/>
          </a:xfrm>
        </p:spPr>
      </p:pic>
    </p:spTree>
    <p:extLst>
      <p:ext uri="{BB962C8B-B14F-4D97-AF65-F5344CB8AC3E}">
        <p14:creationId xmlns:p14="http://schemas.microsoft.com/office/powerpoint/2010/main" val="2845668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778</TotalTime>
  <Words>188</Words>
  <Application>Microsoft Office PowerPoint</Application>
  <PresentationFormat>화면 슬라이드 쇼(4:3)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돋움</vt:lpstr>
      <vt:lpstr>Arial</vt:lpstr>
      <vt:lpstr>Clarity</vt:lpstr>
      <vt:lpstr>나홀로 개발하는  유니티3D 액션게임 </vt:lpstr>
      <vt:lpstr>개발 목표</vt:lpstr>
      <vt:lpstr>01 방향 컨트롤러 만들기</vt:lpstr>
      <vt:lpstr>02 방향 컨트롤러 이미지 구현</vt:lpstr>
      <vt:lpstr>03 TouchPad 스크립트 작성</vt:lpstr>
      <vt:lpstr>04 Player 오브젝트 움직이기</vt:lpstr>
      <vt:lpstr>05 RigidBody의 속성</vt:lpstr>
      <vt:lpstr>06 메카님</vt:lpstr>
      <vt:lpstr>06 캐릭터 이동의 전체 흐름도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87</cp:revision>
  <dcterms:created xsi:type="dcterms:W3CDTF">2017-02-10T11:19:59Z</dcterms:created>
  <dcterms:modified xsi:type="dcterms:W3CDTF">2017-02-18T04:22:16Z</dcterms:modified>
</cp:coreProperties>
</file>