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2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B9CD6-E7F8-5F4C-AFC8-0698E9C77B7E}" type="datetimeFigureOut">
              <a:rPr lang="en-US" smtClean="0"/>
              <a:t>9/20/13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3649B-D585-4246-9ECB-8788811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47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forall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n'\in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{Successors}(n) \ \ h(n)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{edge}(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n,n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') + h(n')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h(b) &gt;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{edge}(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b,d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+ h(d)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3649B-D585-4246-9ECB-8788811D40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26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forall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n'\in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{Successors}(n) \ \ h(n)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{edge}(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n,n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') + h(n')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h(b) &gt;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{edge}(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b,d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+ h(d)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3649B-D585-4246-9ECB-8788811D40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26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forall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n'\in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{Successors}(n) \ \ h(n)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{edge}(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n,n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') + h(n')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h(b) &gt;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{edge}(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b,d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+ h(d)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3649B-D585-4246-9ECB-8788811D40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26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forall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n'\in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{Successors}(n) \ \ h(n)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{edge}(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n,n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') + h(n')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h(b) &gt;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{edge}(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b,d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+ h(d)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3649B-D585-4246-9ECB-8788811D40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26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forall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n'\in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{Successors}(n) \ \ h(n)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{edge}(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n,n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') + h(n')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h(b) &gt;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{edge}(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b,d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+ h(d)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3649B-D585-4246-9ECB-8788811D40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2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73AC-BD5C-6D45-A74E-7B561348DBAD}" type="datetimeFigureOut">
              <a:rPr lang="en-US" smtClean="0"/>
              <a:t>9/20/13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8826-691D-9147-8B60-84AC54865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1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73AC-BD5C-6D45-A74E-7B561348DBAD}" type="datetimeFigureOut">
              <a:rPr lang="en-US" smtClean="0"/>
              <a:t>9/20/13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8826-691D-9147-8B60-84AC54865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4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73AC-BD5C-6D45-A74E-7B561348DBAD}" type="datetimeFigureOut">
              <a:rPr lang="en-US" smtClean="0"/>
              <a:t>9/20/13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8826-691D-9147-8B60-84AC54865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7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73AC-BD5C-6D45-A74E-7B561348DBAD}" type="datetimeFigureOut">
              <a:rPr lang="en-US" smtClean="0"/>
              <a:t>9/20/13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8826-691D-9147-8B60-84AC54865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3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73AC-BD5C-6D45-A74E-7B561348DBAD}" type="datetimeFigureOut">
              <a:rPr lang="en-US" smtClean="0"/>
              <a:t>9/20/13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8826-691D-9147-8B60-84AC54865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3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73AC-BD5C-6D45-A74E-7B561348DBAD}" type="datetimeFigureOut">
              <a:rPr lang="en-US" smtClean="0"/>
              <a:t>9/20/13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8826-691D-9147-8B60-84AC54865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4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73AC-BD5C-6D45-A74E-7B561348DBAD}" type="datetimeFigureOut">
              <a:rPr lang="en-US" smtClean="0"/>
              <a:t>9/20/13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8826-691D-9147-8B60-84AC54865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7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73AC-BD5C-6D45-A74E-7B561348DBAD}" type="datetimeFigureOut">
              <a:rPr lang="en-US" smtClean="0"/>
              <a:t>9/20/13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8826-691D-9147-8B60-84AC54865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0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73AC-BD5C-6D45-A74E-7B561348DBAD}" type="datetimeFigureOut">
              <a:rPr lang="en-US" smtClean="0"/>
              <a:t>9/20/13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8826-691D-9147-8B60-84AC54865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7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73AC-BD5C-6D45-A74E-7B561348DBAD}" type="datetimeFigureOut">
              <a:rPr lang="en-US" smtClean="0"/>
              <a:t>9/20/13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8826-691D-9147-8B60-84AC54865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8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73AC-BD5C-6D45-A74E-7B561348DBAD}" type="datetimeFigureOut">
              <a:rPr lang="en-US" smtClean="0"/>
              <a:t>9/20/13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8826-691D-9147-8B60-84AC54865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0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573AC-BD5C-6D45-A74E-7B561348DBAD}" type="datetimeFigureOut">
              <a:rPr lang="en-US" smtClean="0"/>
              <a:t>9/20/13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E8826-691D-9147-8B60-84AC54865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1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Consistency and Admissibility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1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Confirm that heuristics are admissible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61725" y="3043550"/>
            <a:ext cx="652121" cy="6293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1902148" y="3043550"/>
            <a:ext cx="652121" cy="6293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2942571" y="3043550"/>
            <a:ext cx="652121" cy="6293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3982994" y="3043550"/>
            <a:ext cx="652121" cy="6293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5023417" y="3043550"/>
            <a:ext cx="652121" cy="6293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6063840" y="3043550"/>
            <a:ext cx="652121" cy="6293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104261" y="3043550"/>
            <a:ext cx="652121" cy="6293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2" name="Oval 11"/>
          <p:cNvSpPr/>
          <p:nvPr/>
        </p:nvSpPr>
        <p:spPr>
          <a:xfrm>
            <a:off x="1893695" y="4065536"/>
            <a:ext cx="652121" cy="6293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6"/>
            <a:endCxn id="5" idx="2"/>
          </p:cNvCxnSpPr>
          <p:nvPr/>
        </p:nvCxnSpPr>
        <p:spPr>
          <a:xfrm>
            <a:off x="1513846" y="3358203"/>
            <a:ext cx="388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54269" y="3358203"/>
            <a:ext cx="388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594692" y="3358203"/>
            <a:ext cx="388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635115" y="3379021"/>
            <a:ext cx="388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675538" y="3379021"/>
            <a:ext cx="388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715959" y="3399839"/>
            <a:ext cx="388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4"/>
            <a:endCxn id="12" idx="2"/>
          </p:cNvCxnSpPr>
          <p:nvPr/>
        </p:nvCxnSpPr>
        <p:spPr>
          <a:xfrm>
            <a:off x="1187786" y="3672856"/>
            <a:ext cx="705909" cy="707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6"/>
            <a:endCxn id="6" idx="4"/>
          </p:cNvCxnSpPr>
          <p:nvPr/>
        </p:nvCxnSpPr>
        <p:spPr>
          <a:xfrm flipV="1">
            <a:off x="2545816" y="3672856"/>
            <a:ext cx="722816" cy="707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48169" y="294103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02601" y="294103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675538" y="294103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246509" y="39806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22677" y="398476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669539" y="294103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554269" y="294515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94692" y="294103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07913" y="2674218"/>
            <a:ext cx="5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99680" y="2674218"/>
            <a:ext cx="5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51448" y="2674218"/>
            <a:ext cx="5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=2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59161" y="4706748"/>
            <a:ext cx="5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=5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6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consistency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61725" y="3043550"/>
            <a:ext cx="652121" cy="6293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1902148" y="3043550"/>
            <a:ext cx="652121" cy="6293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2942571" y="3043550"/>
            <a:ext cx="652121" cy="6293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3982994" y="3043550"/>
            <a:ext cx="652121" cy="6293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5023417" y="3043550"/>
            <a:ext cx="652121" cy="6293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6063840" y="3043550"/>
            <a:ext cx="652121" cy="6293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104261" y="3043550"/>
            <a:ext cx="652121" cy="6293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2" name="Oval 11"/>
          <p:cNvSpPr/>
          <p:nvPr/>
        </p:nvSpPr>
        <p:spPr>
          <a:xfrm>
            <a:off x="1893695" y="4065536"/>
            <a:ext cx="652121" cy="6293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6"/>
            <a:endCxn id="5" idx="2"/>
          </p:cNvCxnSpPr>
          <p:nvPr/>
        </p:nvCxnSpPr>
        <p:spPr>
          <a:xfrm>
            <a:off x="1513846" y="3358203"/>
            <a:ext cx="388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54269" y="3358203"/>
            <a:ext cx="388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594692" y="3358203"/>
            <a:ext cx="388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635115" y="3379021"/>
            <a:ext cx="388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675538" y="3379021"/>
            <a:ext cx="388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715959" y="3399839"/>
            <a:ext cx="388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4"/>
            <a:endCxn id="12" idx="2"/>
          </p:cNvCxnSpPr>
          <p:nvPr/>
        </p:nvCxnSpPr>
        <p:spPr>
          <a:xfrm>
            <a:off x="1187786" y="3672856"/>
            <a:ext cx="705909" cy="707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6"/>
            <a:endCxn id="6" idx="4"/>
          </p:cNvCxnSpPr>
          <p:nvPr/>
        </p:nvCxnSpPr>
        <p:spPr>
          <a:xfrm flipV="1">
            <a:off x="2545816" y="3672856"/>
            <a:ext cx="722816" cy="707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48169" y="294103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02601" y="294103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675538" y="294103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246509" y="39806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22677" y="398476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669539" y="294103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554269" y="294515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94692" y="294103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07913" y="2674218"/>
            <a:ext cx="5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99680" y="2674218"/>
            <a:ext cx="5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51448" y="2674218"/>
            <a:ext cx="5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=2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59161" y="4706748"/>
            <a:ext cx="5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=5</a:t>
            </a:r>
            <a:endParaRPr lang="en-US" dirty="0"/>
          </a:p>
        </p:txBody>
      </p:sp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516502"/>
            <a:ext cx="8318500" cy="4318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332" y="6140715"/>
            <a:ext cx="41275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5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Search: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Blue = Expanded</a:t>
            </a:r>
          </a:p>
          <a:p>
            <a:r>
              <a:rPr lang="en-US" dirty="0" smtClean="0"/>
              <a:t>Purple = Frontier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589351" y="2219755"/>
            <a:ext cx="652121" cy="6293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371700" y="2986353"/>
            <a:ext cx="652121" cy="62930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Oval 11"/>
          <p:cNvSpPr/>
          <p:nvPr/>
        </p:nvSpPr>
        <p:spPr>
          <a:xfrm>
            <a:off x="5851350" y="2986353"/>
            <a:ext cx="652121" cy="62930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928320" y="2756901"/>
            <a:ext cx="756532" cy="321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5"/>
            <a:endCxn id="12" idx="1"/>
          </p:cNvCxnSpPr>
          <p:nvPr/>
        </p:nvCxnSpPr>
        <p:spPr>
          <a:xfrm>
            <a:off x="5145971" y="2756901"/>
            <a:ext cx="800880" cy="321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730728" y="3078513"/>
            <a:ext cx="487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=5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617191" y="3078513"/>
            <a:ext cx="487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=6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741117" y="3707182"/>
            <a:ext cx="11441" cy="6979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27414" y="4405139"/>
            <a:ext cx="231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Lower f so expand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20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Search: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Blue = Expanded</a:t>
            </a:r>
          </a:p>
          <a:p>
            <a:r>
              <a:rPr lang="en-US" dirty="0" smtClean="0"/>
              <a:t>Purple = Frontier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589351" y="2219755"/>
            <a:ext cx="652121" cy="6293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371700" y="2986353"/>
            <a:ext cx="652121" cy="6293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371700" y="4021186"/>
            <a:ext cx="652121" cy="62930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2" name="Oval 11"/>
          <p:cNvSpPr/>
          <p:nvPr/>
        </p:nvSpPr>
        <p:spPr>
          <a:xfrm>
            <a:off x="5851350" y="2986353"/>
            <a:ext cx="652121" cy="62930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928320" y="2756901"/>
            <a:ext cx="756532" cy="321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5"/>
            <a:endCxn id="12" idx="1"/>
          </p:cNvCxnSpPr>
          <p:nvPr/>
        </p:nvCxnSpPr>
        <p:spPr>
          <a:xfrm>
            <a:off x="5145971" y="2756901"/>
            <a:ext cx="800880" cy="321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730728" y="4205852"/>
            <a:ext cx="487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=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730728" y="3078513"/>
            <a:ext cx="487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=5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617191" y="3078513"/>
            <a:ext cx="487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=6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3672471" y="4668310"/>
            <a:ext cx="11441" cy="6979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658768" y="5366267"/>
            <a:ext cx="231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Lower f so expand first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5" idx="4"/>
            <a:endCxn id="6" idx="0"/>
          </p:cNvCxnSpPr>
          <p:nvPr/>
        </p:nvCxnSpPr>
        <p:spPr>
          <a:xfrm>
            <a:off x="3697761" y="3615659"/>
            <a:ext cx="0" cy="4055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120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Search: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Blue = Expanded</a:t>
            </a:r>
          </a:p>
          <a:p>
            <a:r>
              <a:rPr lang="en-US" dirty="0" smtClean="0"/>
              <a:t>Purple = Frontier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589351" y="2219755"/>
            <a:ext cx="652121" cy="6293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371700" y="2986353"/>
            <a:ext cx="652121" cy="6293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371700" y="4021186"/>
            <a:ext cx="652121" cy="6293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2" name="Oval 11"/>
          <p:cNvSpPr/>
          <p:nvPr/>
        </p:nvSpPr>
        <p:spPr>
          <a:xfrm>
            <a:off x="5851350" y="2986353"/>
            <a:ext cx="652121" cy="62930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928320" y="2756901"/>
            <a:ext cx="756532" cy="321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5"/>
            <a:endCxn id="12" idx="1"/>
          </p:cNvCxnSpPr>
          <p:nvPr/>
        </p:nvCxnSpPr>
        <p:spPr>
          <a:xfrm>
            <a:off x="5145971" y="2756901"/>
            <a:ext cx="800880" cy="321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730728" y="4205852"/>
            <a:ext cx="487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=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730728" y="3078513"/>
            <a:ext cx="487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=5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617191" y="3078513"/>
            <a:ext cx="487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=6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5" idx="4"/>
            <a:endCxn id="6" idx="0"/>
          </p:cNvCxnSpPr>
          <p:nvPr/>
        </p:nvCxnSpPr>
        <p:spPr>
          <a:xfrm>
            <a:off x="3697761" y="3615659"/>
            <a:ext cx="0" cy="4055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371700" y="5056019"/>
            <a:ext cx="652121" cy="62930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03838" y="4650492"/>
            <a:ext cx="0" cy="4055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30728" y="5182070"/>
            <a:ext cx="487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=</a:t>
            </a:r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159674" y="3635354"/>
            <a:ext cx="11441" cy="6979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45971" y="4333311"/>
            <a:ext cx="25892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Lower f so expand first.</a:t>
            </a:r>
          </a:p>
          <a:p>
            <a:r>
              <a:rPr lang="en-US" dirty="0" smtClean="0"/>
              <a:t>But d already expanded, </a:t>
            </a:r>
          </a:p>
          <a:p>
            <a:r>
              <a:rPr lang="en-US" dirty="0" smtClean="0"/>
              <a:t>so continue and expand 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933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Miss optimal path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61725" y="3043550"/>
            <a:ext cx="652121" cy="6293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1902148" y="3043550"/>
            <a:ext cx="652121" cy="6293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2942571" y="3043550"/>
            <a:ext cx="652121" cy="6293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3982994" y="3043550"/>
            <a:ext cx="652121" cy="6293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5023417" y="3043550"/>
            <a:ext cx="652121" cy="6293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6063840" y="3043550"/>
            <a:ext cx="652121" cy="6293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104261" y="3043550"/>
            <a:ext cx="652121" cy="6293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2" name="Oval 11"/>
          <p:cNvSpPr/>
          <p:nvPr/>
        </p:nvSpPr>
        <p:spPr>
          <a:xfrm>
            <a:off x="1893695" y="4065536"/>
            <a:ext cx="652121" cy="6293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6"/>
            <a:endCxn id="5" idx="2"/>
          </p:cNvCxnSpPr>
          <p:nvPr/>
        </p:nvCxnSpPr>
        <p:spPr>
          <a:xfrm>
            <a:off x="1513846" y="3358203"/>
            <a:ext cx="388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54269" y="3358203"/>
            <a:ext cx="388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594692" y="3358203"/>
            <a:ext cx="388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635115" y="3379021"/>
            <a:ext cx="388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675538" y="3379021"/>
            <a:ext cx="388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715959" y="3399839"/>
            <a:ext cx="388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4"/>
            <a:endCxn id="12" idx="2"/>
          </p:cNvCxnSpPr>
          <p:nvPr/>
        </p:nvCxnSpPr>
        <p:spPr>
          <a:xfrm>
            <a:off x="1187786" y="3672856"/>
            <a:ext cx="705909" cy="707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6"/>
            <a:endCxn id="6" idx="4"/>
          </p:cNvCxnSpPr>
          <p:nvPr/>
        </p:nvCxnSpPr>
        <p:spPr>
          <a:xfrm flipV="1">
            <a:off x="2545816" y="3672856"/>
            <a:ext cx="722816" cy="707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48169" y="294103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02601" y="294103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675538" y="294103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246509" y="39806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22677" y="398476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669539" y="294103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554269" y="294515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94692" y="294103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07913" y="2674218"/>
            <a:ext cx="5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99680" y="2674218"/>
            <a:ext cx="5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51448" y="2674218"/>
            <a:ext cx="5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=2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59161" y="4706748"/>
            <a:ext cx="5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=5</a:t>
            </a:r>
            <a:endParaRPr lang="en-US" dirty="0"/>
          </a:p>
        </p:txBody>
      </p:sp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516502"/>
            <a:ext cx="8318500" cy="4318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332" y="6140715"/>
            <a:ext cx="41275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498</Words>
  <Application>Microsoft Macintosh PowerPoint</Application>
  <PresentationFormat>On-screen Show (4:3)</PresentationFormat>
  <Paragraphs>117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Consistency and Admissibility</vt:lpstr>
      <vt:lpstr>Sample Graph</vt:lpstr>
      <vt:lpstr>Sample Graph</vt:lpstr>
      <vt:lpstr>Graph Search: History</vt:lpstr>
      <vt:lpstr>Graph Search: History</vt:lpstr>
      <vt:lpstr>Graph Search: History</vt:lpstr>
      <vt:lpstr>Sample Graph</vt:lpstr>
    </vt:vector>
  </TitlesOfParts>
  <Company>Brigham Young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Consistency and Admissibility</dc:title>
  <dc:creator>Michael Goodrich</dc:creator>
  <cp:lastModifiedBy>Michael Goodrich</cp:lastModifiedBy>
  <cp:revision>12</cp:revision>
  <dcterms:created xsi:type="dcterms:W3CDTF">2013-09-19T16:37:47Z</dcterms:created>
  <dcterms:modified xsi:type="dcterms:W3CDTF">2013-09-21T00:07:49Z</dcterms:modified>
</cp:coreProperties>
</file>