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2824E-CC5D-4146-AC85-10A2BFF252FA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041FD-225F-F244-96F6-4A9C1B54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-3(x-2)^2 \\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-6(x-2) \\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{max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0$}\\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-6(x-2)=0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41FD-225F-F244-96F6-4A9C1B545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-3(x-2)^2 \\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-6(x-2) \\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 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+ 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\right|_{x}\\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+ 0.1[-6(0-2)] = 1.2\\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x''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x' +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}{dx}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|_{x'}\\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x''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 + 0.1[-6(1.2-2)] = 1.68\\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41FD-225F-F244-96F6-4A9C1B545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3x^2y^3 - x^2 + 5y^2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x} = 6xy^3 - 2x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y} = 9x^2y^2 + 10y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41FD-225F-F244-96F6-4A9C1B545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-3(x-3)^2 - 5y^2 + 2xy\\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x} = -6(x-3) + 2y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y} = -10y + 2x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\left[\begin{array}{c} x' \\ y' \end{array}\right 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\left[\begin{array}{c} x \\ y \end{array}\right ] + \alpha \left[\begin{array}{c}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x} \\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y} \end{array}\right ]_{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\left[\begin{array}{c} x' \\ y' \end{array}\right 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\left[\begin{array}{c} 0 \\ 1 \end{array}\right ] + \alpha \left[\begin{array}{c} -6(x-3) + 2y  \\ -10y + 2x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\end{array}\right ]_{x=0,y=1}\\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\left[\begin{array}{c} x' \\ y' \end{array}\right 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\left[\begin{array}{c} 0 \\ 1 \end{array}\right ] + 0.05 \left[\begin{array}{c} -6(0-3) + 2(1)  \\ -10(1) + 2(0)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\end{array}\right ]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\left[\begin{array}{c} x' \\ y' \end{array}\right 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\left[\begin{array}{c} 0 \\ 1 \end{array}\right ] + 0.05 \left[\begin{array}{c} 20  \\ -10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\end{array}\right ] = \left[\begin{array}{c} 1  \\ 0.5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\end{array}\right ]\\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41FD-225F-F244-96F6-4A9C1B545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\left[\begin{array}{c} x'' \\ y'' \end{array}\right 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\left[\begin{array}{c} x' \\ y' \end{array}\right ] + \alpha \left[\begin{array}{c}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x} \\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f}{\partial y} \end{array}\right ]_{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x',y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\left[\begin{array}{c} x'' \\ y'' \end{array}\right 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\left[\begin{array}{c} 1 \\ 0.5 \end{array}\right ] + \alpha \left[\begin{array}{c} -6(x-3) + 2y  \\ -10y + 2x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\end{array}\right ]_{x'=1,y'=0.5}\\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041FD-225F-F244-96F6-4A9C1B545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4398-EE82-9744-B02A-37709C5C5AA2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AE19-353A-C84A-8581-81E900C16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470 Local Search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1, problem 1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057400"/>
            <a:ext cx="4914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0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1, problem 2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1555750"/>
            <a:ext cx="6870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1, problem 3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930400"/>
            <a:ext cx="591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Part1, problem 4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352550"/>
            <a:ext cx="4038600" cy="1435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870200"/>
            <a:ext cx="5207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Part1, problem 4 continued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352550"/>
            <a:ext cx="4038600" cy="14351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3124200"/>
            <a:ext cx="5765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probability that hill climbing will reach the maximum point on a surface with more than one bump?  How does this probability depend on the footprint of the hill?</a:t>
            </a:r>
          </a:p>
          <a:p>
            <a:pPr lvl="1"/>
            <a:r>
              <a:rPr lang="en-US" dirty="0" smtClean="0"/>
              <a:t>Key concept = footprint of the hill.  Wider hills are more likely to be climbed.</a:t>
            </a:r>
          </a:p>
          <a:p>
            <a:pPr lvl="1"/>
            <a:r>
              <a:rPr lang="en-US" dirty="0" smtClean="0"/>
              <a:t>If you have a short and wide hill on a surface plus a tall and narrow hill then hill climbing is likely to find the maximum of the short wide hill.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6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would you perform random restart hill-climbing rather than hill-climbing?  How would you know which to run?</a:t>
            </a:r>
          </a:p>
          <a:p>
            <a:pPr lvl="1"/>
            <a:r>
              <a:rPr lang="en-US" dirty="0" smtClean="0"/>
              <a:t>Key concept: unless you know that the surface only has one maximum, if you have time then you should try random restart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happen if you changed the beam search algorithm so that it took the 10 best solutions instead of the 7 best?  Why?</a:t>
            </a:r>
          </a:p>
          <a:p>
            <a:pPr lvl="1"/>
            <a:r>
              <a:rPr lang="en-US" dirty="0" smtClean="0"/>
              <a:t>Key concept: beam search tends to concentrate on the solutions that are initially higher up a hill.</a:t>
            </a:r>
          </a:p>
          <a:p>
            <a:pPr lvl="1"/>
            <a:r>
              <a:rPr lang="en-US" dirty="0" smtClean="0"/>
              <a:t>By adding more solutions, you tend to delay the time between when the search starts and when the search concentrates on a few </a:t>
            </a:r>
            <a:r>
              <a:rPr lang="en-US" smtClean="0"/>
              <a:t>best hills.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1196</Words>
  <Application>Microsoft Macintosh PowerPoint</Application>
  <PresentationFormat>On-screen Show (4:3)</PresentationFormat>
  <Paragraphs>52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 470 Local Search Homework</vt:lpstr>
      <vt:lpstr>Part 1, problem 1</vt:lpstr>
      <vt:lpstr>Part 1, problem 2</vt:lpstr>
      <vt:lpstr>Part 1, problem 3</vt:lpstr>
      <vt:lpstr>Part1, problem 4</vt:lpstr>
      <vt:lpstr>Part1, problem 4 continued</vt:lpstr>
      <vt:lpstr>Part 2</vt:lpstr>
      <vt:lpstr>Part 2</vt:lpstr>
      <vt:lpstr>Part 2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 Local Search Homework</dc:title>
  <dc:creator>Michael Goodrich</dc:creator>
  <cp:lastModifiedBy>Christopher Morgan</cp:lastModifiedBy>
  <cp:revision>8</cp:revision>
  <dcterms:created xsi:type="dcterms:W3CDTF">2013-10-08T17:33:44Z</dcterms:created>
  <dcterms:modified xsi:type="dcterms:W3CDTF">2013-10-08T23:11:52Z</dcterms:modified>
</cp:coreProperties>
</file>