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9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71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9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4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8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0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8B69-3C22-4A7F-A258-999033D440A8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6EF5-7D5F-4120-B4AC-8C4EC7C64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02" y="2156899"/>
            <a:ext cx="5029636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" y="2078206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latin typeface="Century Gothic" panose="020B0502020202020204" pitchFamily="34" charset="0"/>
              </a:rPr>
              <a:t>Uses augmented reality to aid with the initial alignment of highly directional microwave antennas</a:t>
            </a:r>
          </a:p>
          <a:p>
            <a:endParaRPr lang="en-IE" sz="800" dirty="0" smtClean="0">
              <a:latin typeface="Century Gothic" panose="020B0502020202020204" pitchFamily="34" charset="0"/>
            </a:endParaRPr>
          </a:p>
          <a:p>
            <a:r>
              <a:rPr lang="en-IE" dirty="0" smtClean="0">
                <a:latin typeface="Century Gothic" panose="020B0502020202020204" pitchFamily="34" charset="0"/>
              </a:rPr>
              <a:t>Built using the </a:t>
            </a:r>
            <a:r>
              <a:rPr lang="en-IE" dirty="0" err="1" smtClean="0">
                <a:latin typeface="Century Gothic" panose="020B0502020202020204" pitchFamily="34" charset="0"/>
              </a:rPr>
              <a:t>Wikitude</a:t>
            </a:r>
            <a:r>
              <a:rPr lang="en-IE" dirty="0">
                <a:latin typeface="Century Gothic" panose="020B0502020202020204" pitchFamily="34" charset="0"/>
              </a:rPr>
              <a:t> </a:t>
            </a:r>
            <a:r>
              <a:rPr lang="en-IE" dirty="0" smtClean="0">
                <a:latin typeface="Century Gothic" panose="020B0502020202020204" pitchFamily="34" charset="0"/>
              </a:rPr>
              <a:t>SDK </a:t>
            </a:r>
          </a:p>
          <a:p>
            <a:endParaRPr lang="en-IE" sz="800" dirty="0" smtClean="0">
              <a:latin typeface="Century Gothic" panose="020B0502020202020204" pitchFamily="34" charset="0"/>
            </a:endParaRPr>
          </a:p>
          <a:p>
            <a:r>
              <a:rPr lang="en-IE" dirty="0" smtClean="0">
                <a:latin typeface="Century Gothic" panose="020B0502020202020204" pitchFamily="34" charset="0"/>
              </a:rPr>
              <a:t>Indicates direction of transmitting antenna along with:</a:t>
            </a:r>
          </a:p>
          <a:p>
            <a:pPr lvl="1"/>
            <a:r>
              <a:rPr lang="en-IE" dirty="0" smtClean="0">
                <a:latin typeface="Century Gothic" panose="020B0502020202020204" pitchFamily="34" charset="0"/>
              </a:rPr>
              <a:t>Expected SNR</a:t>
            </a:r>
          </a:p>
          <a:p>
            <a:pPr lvl="1"/>
            <a:r>
              <a:rPr lang="en-IE" dirty="0" smtClean="0">
                <a:latin typeface="Century Gothic" panose="020B0502020202020204" pitchFamily="34" charset="0"/>
              </a:rPr>
              <a:t>Elevation angle for optimal signal</a:t>
            </a:r>
          </a:p>
          <a:p>
            <a:pPr lvl="1"/>
            <a:r>
              <a:rPr lang="en-IE" dirty="0" smtClean="0">
                <a:latin typeface="Century Gothic" panose="020B0502020202020204" pitchFamily="34" charset="0"/>
              </a:rPr>
              <a:t>Distance, frequency, gain etc. of transmitting antenna</a:t>
            </a:r>
          </a:p>
          <a:p>
            <a:pPr lvl="1"/>
            <a:r>
              <a:rPr lang="en-IE" dirty="0" smtClean="0">
                <a:latin typeface="Century Gothic" panose="020B0502020202020204" pitchFamily="34" charset="0"/>
              </a:rPr>
              <a:t>Map view of antenna locations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" y="133005"/>
            <a:ext cx="4630189" cy="1474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15" y="474898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scontent.fdub3-1.fna.fbcdn.net/v/t1.0-9/30653296_2382696125089846_3328378721282293760_n.jpg?_nc_cat=0&amp;oh=8243caf07bd9874dc2308dd8f0495f9b&amp;oe=5B72999A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/>
          <a:stretch/>
        </p:blipFill>
        <p:spPr bwMode="auto">
          <a:xfrm>
            <a:off x="184467" y="164994"/>
            <a:ext cx="1663065" cy="3070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https://scontent.fdub3-1.fna.fbcdn.net/v/t1.0-9/30629253_2382696731756452_6956789989413748736_n.jpg?_nc_cat=0&amp;oh=cc19b568e2ac49ba7fabc0a8ee803508&amp;oe=5B705EFD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"/>
          <a:stretch/>
        </p:blipFill>
        <p:spPr bwMode="auto">
          <a:xfrm>
            <a:off x="2040062" y="160548"/>
            <a:ext cx="1662430" cy="3075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https://scontent-dub4-1.xx.fbcdn.net/v/t1.15752-9/30656401_2383674374992021_8078798840569790464_n.jpg?_nc_cat=0&amp;oh=6a61b225ed019dd8130438455cdd8497&amp;oe=5B65AAD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63" y="160549"/>
            <a:ext cx="1598295" cy="3075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https://scontent.fdub3-1.fna.fbcdn.net/v/t1.0-9/30656349_2382699348422857_3840712510890049536_n.jpg?_nc_cat=0&amp;oh=62ab9866de265c037162888964620cbd&amp;oe=5B58109D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/>
          <a:stretch/>
        </p:blipFill>
        <p:spPr bwMode="auto">
          <a:xfrm>
            <a:off x="195979" y="3456255"/>
            <a:ext cx="1658607" cy="3077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https://scontent.fdub3-1.fna.fbcdn.net/v/t1.0-9/30628880_2382760028416789_7288293836109905920_n.jpg?_nc_cat=0&amp;oh=903d55746e38dcf984f1253f5ed304d1&amp;oe=5B2B3A33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/>
          <a:stretch/>
        </p:blipFill>
        <p:spPr bwMode="auto">
          <a:xfrm>
            <a:off x="2076257" y="3456255"/>
            <a:ext cx="1626235" cy="3077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https://scontent.fdub3-1.fna.fbcdn.net/v/t1.0-9/30652669_2382763665083092_2376408123591098368_n.jpg?_nc_cat=0&amp;oh=842d4da9a4c45bfb1fbd684ba423b9e9&amp;oe=5B74D35C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/>
        </p:blipFill>
        <p:spPr bwMode="auto">
          <a:xfrm>
            <a:off x="3924163" y="3456255"/>
            <a:ext cx="1630045" cy="3075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75879" y="382386"/>
            <a:ext cx="63425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>
                <a:latin typeface="Century Gothic" panose="020B0502020202020204" pitchFamily="34" charset="0"/>
              </a:rPr>
              <a:t>Features Include:</a:t>
            </a:r>
          </a:p>
          <a:p>
            <a:endParaRPr lang="en-IE" sz="28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Easy form of user input to accurately estimate expected SNR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Sector filtering based on azimuth &amp; user’s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Antenna filtering based on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Marker categorization based on expected SNR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Map View including satellite &amp; street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Indicators to direct users to available 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Radar to aid users in finding desired antennas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latin typeface="Century Gothic" panose="020B0502020202020204" pitchFamily="34" charset="0"/>
              </a:rPr>
              <a:t>Server-side GUI to manage antenna locations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Cornwall, Chris</dc:creator>
  <cp:lastModifiedBy>Cornwall, Chris</cp:lastModifiedBy>
  <cp:revision>8</cp:revision>
  <dcterms:created xsi:type="dcterms:W3CDTF">2018-04-19T20:13:32Z</dcterms:created>
  <dcterms:modified xsi:type="dcterms:W3CDTF">2018-04-20T00:21:47Z</dcterms:modified>
</cp:coreProperties>
</file>