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57" r:id="rId13"/>
    <p:sldId id="269" r:id="rId14"/>
    <p:sldId id="270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7F258-AF0B-4799-B02F-C7B90D938A43}" v="15" dt="2020-04-23T16:29:15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ኣብርሃም ካህሳይ" userId="069880657bb33f54" providerId="LiveId" clId="{C2A7F258-AF0B-4799-B02F-C7B90D938A43}"/>
    <pc:docChg chg="undo custSel addSld modSld sldOrd">
      <pc:chgData name="ኣብርሃም ካህሳይ" userId="069880657bb33f54" providerId="LiveId" clId="{C2A7F258-AF0B-4799-B02F-C7B90D938A43}" dt="2020-04-23T16:30:46.414" v="2206" actId="20577"/>
      <pc:docMkLst>
        <pc:docMk/>
      </pc:docMkLst>
      <pc:sldChg chg="modSp mod ord">
        <pc:chgData name="ኣብርሃም ካህሳይ" userId="069880657bb33f54" providerId="LiveId" clId="{C2A7F258-AF0B-4799-B02F-C7B90D938A43}" dt="2020-04-23T16:28:03.377" v="1968" actId="20577"/>
        <pc:sldMkLst>
          <pc:docMk/>
          <pc:sldMk cId="1831163988" sldId="257"/>
        </pc:sldMkLst>
        <pc:spChg chg="mod">
          <ac:chgData name="ኣብርሃም ካህሳይ" userId="069880657bb33f54" providerId="LiveId" clId="{C2A7F258-AF0B-4799-B02F-C7B90D938A43}" dt="2020-04-23T16:28:03.377" v="1968" actId="20577"/>
          <ac:spMkLst>
            <pc:docMk/>
            <pc:sldMk cId="1831163988" sldId="257"/>
            <ac:spMk id="2" creationId="{9614E5AA-3680-4338-912E-3CD8C86ACB99}"/>
          </ac:spMkLst>
        </pc:spChg>
      </pc:sldChg>
      <pc:sldChg chg="modSp mod">
        <pc:chgData name="ኣብርሃም ካህሳይ" userId="069880657bb33f54" providerId="LiveId" clId="{C2A7F258-AF0B-4799-B02F-C7B90D938A43}" dt="2020-04-23T16:00:30.005" v="644" actId="20577"/>
        <pc:sldMkLst>
          <pc:docMk/>
          <pc:sldMk cId="1895874223" sldId="261"/>
        </pc:sldMkLst>
        <pc:spChg chg="mod">
          <ac:chgData name="ኣብርሃም ካህሳይ" userId="069880657bb33f54" providerId="LiveId" clId="{C2A7F258-AF0B-4799-B02F-C7B90D938A43}" dt="2020-04-23T15:55:34.100" v="91" actId="20577"/>
          <ac:spMkLst>
            <pc:docMk/>
            <pc:sldMk cId="1895874223" sldId="261"/>
            <ac:spMk id="2" creationId="{9377A606-AC65-4D50-92C9-DB32016D1A83}"/>
          </ac:spMkLst>
        </pc:spChg>
        <pc:spChg chg="mod">
          <ac:chgData name="ኣብርሃም ካህሳይ" userId="069880657bb33f54" providerId="LiveId" clId="{C2A7F258-AF0B-4799-B02F-C7B90D938A43}" dt="2020-04-23T16:00:30.005" v="644" actId="20577"/>
          <ac:spMkLst>
            <pc:docMk/>
            <pc:sldMk cId="1895874223" sldId="261"/>
            <ac:spMk id="3" creationId="{FBDBD323-2635-4D80-8251-BE541B815494}"/>
          </ac:spMkLst>
        </pc:spChg>
      </pc:sldChg>
      <pc:sldChg chg="addSp delSp modSp mod">
        <pc:chgData name="ኣብርሃም ካህሳይ" userId="069880657bb33f54" providerId="LiveId" clId="{C2A7F258-AF0B-4799-B02F-C7B90D938A43}" dt="2020-04-23T16:07:06.388" v="1158" actId="20577"/>
        <pc:sldMkLst>
          <pc:docMk/>
          <pc:sldMk cId="2511850161" sldId="262"/>
        </pc:sldMkLst>
        <pc:spChg chg="mod">
          <ac:chgData name="ኣብርሃም ካህሳይ" userId="069880657bb33f54" providerId="LiveId" clId="{C2A7F258-AF0B-4799-B02F-C7B90D938A43}" dt="2020-04-23T16:07:06.388" v="1158" actId="20577"/>
          <ac:spMkLst>
            <pc:docMk/>
            <pc:sldMk cId="2511850161" sldId="262"/>
            <ac:spMk id="2" creationId="{26B6B810-41FB-48B9-B07A-499042B8E167}"/>
          </ac:spMkLst>
        </pc:spChg>
        <pc:spChg chg="add del">
          <ac:chgData name="ኣብርሃም ካህሳይ" userId="069880657bb33f54" providerId="LiveId" clId="{C2A7F258-AF0B-4799-B02F-C7B90D938A43}" dt="2020-04-23T16:06:36.451" v="1144" actId="3680"/>
          <ac:spMkLst>
            <pc:docMk/>
            <pc:sldMk cId="2511850161" sldId="262"/>
            <ac:spMk id="3" creationId="{13591CBC-395A-4B02-82E5-FC9CC9E4BE2F}"/>
          </ac:spMkLst>
        </pc:spChg>
        <pc:graphicFrameChg chg="add del mod ord modGraphic">
          <ac:chgData name="ኣብርሃም ካህሳይ" userId="069880657bb33f54" providerId="LiveId" clId="{C2A7F258-AF0B-4799-B02F-C7B90D938A43}" dt="2020-04-23T16:06:28.668" v="1143" actId="3680"/>
          <ac:graphicFrameMkLst>
            <pc:docMk/>
            <pc:sldMk cId="2511850161" sldId="262"/>
            <ac:graphicFrameMk id="4" creationId="{8FF4408B-7BAA-4B16-BD5C-3A68C14120CA}"/>
          </ac:graphicFrameMkLst>
        </pc:graphicFrameChg>
        <pc:graphicFrameChg chg="add mod ord modGraphic">
          <ac:chgData name="ኣብርሃም ካህሳይ" userId="069880657bb33f54" providerId="LiveId" clId="{C2A7F258-AF0B-4799-B02F-C7B90D938A43}" dt="2020-04-23T16:06:36.451" v="1144" actId="3680"/>
          <ac:graphicFrameMkLst>
            <pc:docMk/>
            <pc:sldMk cId="2511850161" sldId="262"/>
            <ac:graphicFrameMk id="6" creationId="{D661F06F-070D-42B6-825F-104A285EC054}"/>
          </ac:graphicFrameMkLst>
        </pc:graphicFrameChg>
        <pc:cxnChg chg="add mod">
          <ac:chgData name="ኣብርሃም ካህሳይ" userId="069880657bb33f54" providerId="LiveId" clId="{C2A7F258-AF0B-4799-B02F-C7B90D938A43}" dt="2020-04-23T16:06:51.817" v="1145" actId="11529"/>
          <ac:cxnSpMkLst>
            <pc:docMk/>
            <pc:sldMk cId="2511850161" sldId="262"/>
            <ac:cxnSpMk id="9" creationId="{5210CC40-E076-4D02-B4FE-A45765F9D927}"/>
          </ac:cxnSpMkLst>
        </pc:cxnChg>
      </pc:sldChg>
      <pc:sldChg chg="modSp mod">
        <pc:chgData name="ኣብርሃም ካህሳይ" userId="069880657bb33f54" providerId="LiveId" clId="{C2A7F258-AF0B-4799-B02F-C7B90D938A43}" dt="2020-04-23T16:03:29.841" v="1091" actId="20577"/>
        <pc:sldMkLst>
          <pc:docMk/>
          <pc:sldMk cId="3298809198" sldId="263"/>
        </pc:sldMkLst>
        <pc:spChg chg="mod">
          <ac:chgData name="ኣብርሃም ካህሳይ" userId="069880657bb33f54" providerId="LiveId" clId="{C2A7F258-AF0B-4799-B02F-C7B90D938A43}" dt="2020-04-23T16:00:49.326" v="695" actId="20577"/>
          <ac:spMkLst>
            <pc:docMk/>
            <pc:sldMk cId="3298809198" sldId="263"/>
            <ac:spMk id="2" creationId="{A809888A-AB00-4F5E-BED9-23C5EBDA5836}"/>
          </ac:spMkLst>
        </pc:spChg>
        <pc:spChg chg="mod">
          <ac:chgData name="ኣብርሃም ካህሳይ" userId="069880657bb33f54" providerId="LiveId" clId="{C2A7F258-AF0B-4799-B02F-C7B90D938A43}" dt="2020-04-23T16:03:29.841" v="1091" actId="20577"/>
          <ac:spMkLst>
            <pc:docMk/>
            <pc:sldMk cId="3298809198" sldId="263"/>
            <ac:spMk id="3" creationId="{B00B6C26-03E4-4DBB-B2B1-8C522F73170F}"/>
          </ac:spMkLst>
        </pc:spChg>
      </pc:sldChg>
      <pc:sldChg chg="modSp add mod">
        <pc:chgData name="ኣብርሃም ካህሳይ" userId="069880657bb33f54" providerId="LiveId" clId="{C2A7F258-AF0B-4799-B02F-C7B90D938A43}" dt="2020-04-23T16:07:50.612" v="1205" actId="1076"/>
        <pc:sldMkLst>
          <pc:docMk/>
          <pc:sldMk cId="410901203" sldId="264"/>
        </pc:sldMkLst>
        <pc:spChg chg="mod">
          <ac:chgData name="ኣብርሃም ካህሳይ" userId="069880657bb33f54" providerId="LiveId" clId="{C2A7F258-AF0B-4799-B02F-C7B90D938A43}" dt="2020-04-23T16:07:43.155" v="1204" actId="20577"/>
          <ac:spMkLst>
            <pc:docMk/>
            <pc:sldMk cId="410901203" sldId="264"/>
            <ac:spMk id="2" creationId="{26B6B810-41FB-48B9-B07A-499042B8E167}"/>
          </ac:spMkLst>
        </pc:spChg>
        <pc:cxnChg chg="mod">
          <ac:chgData name="ኣብርሃም ካህሳይ" userId="069880657bb33f54" providerId="LiveId" clId="{C2A7F258-AF0B-4799-B02F-C7B90D938A43}" dt="2020-04-23T16:07:50.612" v="1205" actId="1076"/>
          <ac:cxnSpMkLst>
            <pc:docMk/>
            <pc:sldMk cId="410901203" sldId="264"/>
            <ac:cxnSpMk id="9" creationId="{5210CC40-E076-4D02-B4FE-A45765F9D927}"/>
          </ac:cxnSpMkLst>
        </pc:cxnChg>
      </pc:sldChg>
      <pc:sldChg chg="modSp add mod">
        <pc:chgData name="ኣብርሃም ካህሳይ" userId="069880657bb33f54" providerId="LiveId" clId="{C2A7F258-AF0B-4799-B02F-C7B90D938A43}" dt="2020-04-23T16:08:18.450" v="1253" actId="1076"/>
        <pc:sldMkLst>
          <pc:docMk/>
          <pc:sldMk cId="2307736020" sldId="265"/>
        </pc:sldMkLst>
        <pc:spChg chg="mod">
          <ac:chgData name="ኣብርሃም ካህሳይ" userId="069880657bb33f54" providerId="LiveId" clId="{C2A7F258-AF0B-4799-B02F-C7B90D938A43}" dt="2020-04-23T16:08:05.756" v="1252" actId="20577"/>
          <ac:spMkLst>
            <pc:docMk/>
            <pc:sldMk cId="2307736020" sldId="265"/>
            <ac:spMk id="2" creationId="{26B6B810-41FB-48B9-B07A-499042B8E167}"/>
          </ac:spMkLst>
        </pc:spChg>
        <pc:cxnChg chg="mod">
          <ac:chgData name="ኣብርሃም ካህሳይ" userId="069880657bb33f54" providerId="LiveId" clId="{C2A7F258-AF0B-4799-B02F-C7B90D938A43}" dt="2020-04-23T16:08:18.450" v="1253" actId="1076"/>
          <ac:cxnSpMkLst>
            <pc:docMk/>
            <pc:sldMk cId="2307736020" sldId="265"/>
            <ac:cxnSpMk id="9" creationId="{5210CC40-E076-4D02-B4FE-A45765F9D927}"/>
          </ac:cxnSpMkLst>
        </pc:cxnChg>
      </pc:sldChg>
      <pc:sldChg chg="modSp add mod">
        <pc:chgData name="ኣብርሃም ካህሳይ" userId="069880657bb33f54" providerId="LiveId" clId="{C2A7F258-AF0B-4799-B02F-C7B90D938A43}" dt="2020-04-23T16:09:48.955" v="1431" actId="20577"/>
        <pc:sldMkLst>
          <pc:docMk/>
          <pc:sldMk cId="1906457520" sldId="266"/>
        </pc:sldMkLst>
        <pc:spChg chg="mod">
          <ac:chgData name="ኣብርሃም ካህሳይ" userId="069880657bb33f54" providerId="LiveId" clId="{C2A7F258-AF0B-4799-B02F-C7B90D938A43}" dt="2020-04-23T16:09:48.955" v="1431" actId="20577"/>
          <ac:spMkLst>
            <pc:docMk/>
            <pc:sldMk cId="1906457520" sldId="266"/>
            <ac:spMk id="2" creationId="{26B6B810-41FB-48B9-B07A-499042B8E167}"/>
          </ac:spMkLst>
        </pc:spChg>
      </pc:sldChg>
      <pc:sldChg chg="modSp add mod">
        <pc:chgData name="ኣብርሃም ካህሳይ" userId="069880657bb33f54" providerId="LiveId" clId="{C2A7F258-AF0B-4799-B02F-C7B90D938A43}" dt="2020-04-23T16:22:22.996" v="1511" actId="20577"/>
        <pc:sldMkLst>
          <pc:docMk/>
          <pc:sldMk cId="1144277120" sldId="267"/>
        </pc:sldMkLst>
        <pc:spChg chg="mod">
          <ac:chgData name="ኣብርሃም ካህሳይ" userId="069880657bb33f54" providerId="LiveId" clId="{C2A7F258-AF0B-4799-B02F-C7B90D938A43}" dt="2020-04-23T16:22:22.996" v="1511" actId="20577"/>
          <ac:spMkLst>
            <pc:docMk/>
            <pc:sldMk cId="1144277120" sldId="267"/>
            <ac:spMk id="2" creationId="{9DE3A1C1-45AC-4EA1-ABE6-1A8623A8C208}"/>
          </ac:spMkLst>
        </pc:spChg>
        <pc:spChg chg="mod">
          <ac:chgData name="ኣብርሃም ካህሳይ" userId="069880657bb33f54" providerId="LiveId" clId="{C2A7F258-AF0B-4799-B02F-C7B90D938A43}" dt="2020-04-23T16:22:09.857" v="1500" actId="27636"/>
          <ac:spMkLst>
            <pc:docMk/>
            <pc:sldMk cId="1144277120" sldId="267"/>
            <ac:spMk id="3" creationId="{675175F1-6EB2-47D8-8362-CB1C4D637EEB}"/>
          </ac:spMkLst>
        </pc:spChg>
      </pc:sldChg>
      <pc:sldChg chg="modSp add mod">
        <pc:chgData name="ኣብርሃም ካህሳይ" userId="069880657bb33f54" providerId="LiveId" clId="{C2A7F258-AF0B-4799-B02F-C7B90D938A43}" dt="2020-04-23T16:26:25.406" v="1850" actId="20577"/>
        <pc:sldMkLst>
          <pc:docMk/>
          <pc:sldMk cId="1537638556" sldId="268"/>
        </pc:sldMkLst>
        <pc:spChg chg="mod">
          <ac:chgData name="ኣብርሃም ካህሳይ" userId="069880657bb33f54" providerId="LiveId" clId="{C2A7F258-AF0B-4799-B02F-C7B90D938A43}" dt="2020-04-23T16:23:07.046" v="1517" actId="20577"/>
          <ac:spMkLst>
            <pc:docMk/>
            <pc:sldMk cId="1537638556" sldId="268"/>
            <ac:spMk id="2" creationId="{60FCFE02-06D9-4F32-94D3-AE1E6C426418}"/>
          </ac:spMkLst>
        </pc:spChg>
        <pc:spChg chg="mod">
          <ac:chgData name="ኣብርሃም ካህሳይ" userId="069880657bb33f54" providerId="LiveId" clId="{C2A7F258-AF0B-4799-B02F-C7B90D938A43}" dt="2020-04-23T16:26:25.406" v="1850" actId="20577"/>
          <ac:spMkLst>
            <pc:docMk/>
            <pc:sldMk cId="1537638556" sldId="268"/>
            <ac:spMk id="3" creationId="{0AEECBF1-F893-4C27-868E-A1ADCADD7A6E}"/>
          </ac:spMkLst>
        </pc:spChg>
      </pc:sldChg>
      <pc:sldChg chg="modSp add mod">
        <pc:chgData name="ኣብርሃም ካህሳይ" userId="069880657bb33f54" providerId="LiveId" clId="{C2A7F258-AF0B-4799-B02F-C7B90D938A43}" dt="2020-04-23T16:29:11.076" v="2034"/>
        <pc:sldMkLst>
          <pc:docMk/>
          <pc:sldMk cId="3777576000" sldId="269"/>
        </pc:sldMkLst>
        <pc:spChg chg="mod">
          <ac:chgData name="ኣብርሃም ካህሳይ" userId="069880657bb33f54" providerId="LiveId" clId="{C2A7F258-AF0B-4799-B02F-C7B90D938A43}" dt="2020-04-23T16:29:02.108" v="2029" actId="20577"/>
          <ac:spMkLst>
            <pc:docMk/>
            <pc:sldMk cId="3777576000" sldId="269"/>
            <ac:spMk id="2" creationId="{53C2FD56-2429-4E97-8116-E8A234B35E48}"/>
          </ac:spMkLst>
        </pc:spChg>
        <pc:spChg chg="mod">
          <ac:chgData name="ኣብርሃም ካህሳይ" userId="069880657bb33f54" providerId="LiveId" clId="{C2A7F258-AF0B-4799-B02F-C7B90D938A43}" dt="2020-04-23T16:29:11.076" v="2034"/>
          <ac:spMkLst>
            <pc:docMk/>
            <pc:sldMk cId="3777576000" sldId="269"/>
            <ac:spMk id="3" creationId="{9261E084-7051-4A07-B9F9-538565E00AC8}"/>
          </ac:spMkLst>
        </pc:spChg>
      </pc:sldChg>
      <pc:sldChg chg="modSp add mod">
        <pc:chgData name="ኣብርሃም ካህሳይ" userId="069880657bb33f54" providerId="LiveId" clId="{C2A7F258-AF0B-4799-B02F-C7B90D938A43}" dt="2020-04-23T16:30:46.414" v="2206" actId="20577"/>
        <pc:sldMkLst>
          <pc:docMk/>
          <pc:sldMk cId="704115001" sldId="270"/>
        </pc:sldMkLst>
        <pc:spChg chg="mod">
          <ac:chgData name="ኣብርሃም ካህሳይ" userId="069880657bb33f54" providerId="LiveId" clId="{C2A7F258-AF0B-4799-B02F-C7B90D938A43}" dt="2020-04-23T16:29:35.792" v="2044" actId="20577"/>
          <ac:spMkLst>
            <pc:docMk/>
            <pc:sldMk cId="704115001" sldId="270"/>
            <ac:spMk id="2" creationId="{C23F3CA3-9A18-4A42-B930-2DD06DFC4EC5}"/>
          </ac:spMkLst>
        </pc:spChg>
        <pc:spChg chg="mod">
          <ac:chgData name="ኣብርሃም ካህሳይ" userId="069880657bb33f54" providerId="LiveId" clId="{C2A7F258-AF0B-4799-B02F-C7B90D938A43}" dt="2020-04-23T16:30:46.414" v="2206" actId="20577"/>
          <ac:spMkLst>
            <pc:docMk/>
            <pc:sldMk cId="704115001" sldId="270"/>
            <ac:spMk id="3" creationId="{AB99E8B0-3D02-4611-AC84-54BFC3F7EE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83C-51BE-4A5D-A2F2-CD1A9FA4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7C53B-4C42-441B-8535-806D08CE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D84B-1434-4162-A017-8CE5BE0F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830E-7821-42FC-ABBD-2EDC288B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5950-6956-48C6-A1C8-77B8CCA5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01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2CA-DA59-4E18-8560-14678CF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04D8-A92E-4A21-9AEA-095F2DD5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C78C-6066-41C0-9B0F-3743DD23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B55F-9CCA-4E3F-8C42-2165460F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64FA-0468-44F5-91E0-85B5651D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82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0D878-687B-47F4-A4D7-09943DD30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7F8D1-6FB0-4E1F-A7CE-EBAC86B8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C214-2C95-41D6-921B-1753AF05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7272-D641-4C31-BF58-35B1FA44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541A-9BA1-47E8-979C-3E23AE52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87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7B7D-A4DD-43F9-8C11-995A2A93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C95C-AEB2-4C9B-8F64-6CB0BF5B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479F-FEF9-4FD1-BB5B-40BE10B0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95F0-C75E-4B01-836E-639E80C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9DF7-22D8-4708-893E-D8CB9E71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89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D9B-76F7-4111-B3BC-5D227B4E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FF631-CEC9-4BE4-8B2A-0528EB03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0E5C-2697-4CB9-9924-DA6207E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8D90-522B-4EF1-83B5-F1D738D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75D8-9C49-45C4-9F2C-35C5506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1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C6AF-D14F-45BC-BD91-AD5CBD14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D111-9022-4F1E-BAA2-86007D29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2B4FA-E2CA-41C0-902A-1097952FE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6C3E-9776-467A-A72D-B760D96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FE6C-879F-46B6-B973-E19EA78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388A-6725-403D-A6C6-1A9B564D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481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D64-1083-47B2-8109-9D69D3D8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176F-BBB8-40C1-ABF5-7C1274ED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12BB2-97F3-444A-8D16-2D78CEA1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C0A45-F444-4385-93D1-557F494E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635F-05D5-4874-A43C-A94757C9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610E5-6F15-4E68-959B-5A6DDD3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0F3-14F1-41F3-8348-7962CE6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1E135-CC76-4313-B35D-57AFAE0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92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3CA8-8FA8-4A34-B0BD-14342D5E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1B8C3-B648-4C0A-BD0C-5D8F8F1F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B8A1-7306-4CC5-AEAC-B915394E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338D-0622-46A2-8424-0346ECD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08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A1989-5394-4638-BB91-938936E0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C3BBF-F035-4BFA-9957-D72CC02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3FC-10D8-4B51-8624-0846AD8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8966-8684-4332-A274-4E731F13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D4E0-0D16-4C74-9C96-50C965E2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4857-0505-457E-B046-64FD0D868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42CA-9959-4437-9ECB-54258FA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E95D-8FAF-476E-87DF-5F07BE73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9F08-FDAF-4782-9894-FC3A8A6C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38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1901-54A8-4719-9D50-BAFDAC83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E488B-8B1A-4D50-87BB-68AE90ABE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28146-6F41-4DCB-9B94-981ACD1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3A14-BA7A-4D20-90B3-4E6DD7E5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6183-E22E-49C1-85E5-7AB9299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A739E-55C2-409A-AE5E-80746234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75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A2E84-2230-4F76-93D7-CFA3ED86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8B40D-7FA4-478D-9679-E6AD4452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EA9D-159C-4588-BC8E-CFBBAC1DD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7A7A-FA61-4B4E-98A5-B6A00DD22622}" type="datetimeFigureOut">
              <a:rPr lang="LID4096" smtClean="0"/>
              <a:t>04/23/2020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A803-C6FD-4BAE-AAB0-3C5E52F6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9682-23CF-473F-A355-080A2437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9370-0272-4BAA-9CD6-94A2B7931A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76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nlp.readthedocs.io/en/late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3ACC-4EEF-473D-ADB0-4E01B2CA9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A1A9F-A5E5-4AC8-A46D-E77C2FFC5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12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A1C1-45AC-4EA1-ABE6-1A8623A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what we discussed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75F1-6EB2-47D8-8362-CB1C4D63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class Foo:</a:t>
            </a:r>
          </a:p>
          <a:p>
            <a:pPr marL="0" indent="0">
              <a:buNone/>
            </a:pPr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__(self):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self.data</a:t>
            </a:r>
            <a:r>
              <a:rPr lang="en-GB" dirty="0"/>
              <a:t> = [1, 2, 3, 4, 5, 6, 7, 8, 9]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def __</a:t>
            </a:r>
            <a:r>
              <a:rPr lang="en-GB" dirty="0" err="1"/>
              <a:t>iter</a:t>
            </a:r>
            <a:r>
              <a:rPr lang="en-GB" dirty="0"/>
              <a:t>__(self):</a:t>
            </a:r>
          </a:p>
          <a:p>
            <a:pPr marL="0" indent="0">
              <a:buNone/>
            </a:pPr>
            <a:r>
              <a:rPr lang="en-GB" dirty="0"/>
              <a:t>        print("Whatever we do here executes once")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i</a:t>
            </a:r>
            <a:r>
              <a:rPr lang="en-GB" dirty="0"/>
              <a:t> = -1</a:t>
            </a:r>
          </a:p>
          <a:p>
            <a:pPr marL="0" indent="0">
              <a:buNone/>
            </a:pPr>
            <a:r>
              <a:rPr lang="en-GB" dirty="0"/>
              <a:t>        while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self.data</a:t>
            </a:r>
            <a:r>
              <a:rPr lang="en-GB" dirty="0"/>
              <a:t>) - 1: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i</a:t>
            </a:r>
            <a:r>
              <a:rPr lang="en-GB" dirty="0"/>
              <a:t> += 1</a:t>
            </a:r>
          </a:p>
          <a:p>
            <a:pPr marL="0" indent="0">
              <a:buNone/>
            </a:pPr>
            <a:r>
              <a:rPr lang="en-GB" dirty="0"/>
              <a:t>            yield </a:t>
            </a:r>
            <a:r>
              <a:rPr lang="en-GB" dirty="0" err="1"/>
              <a:t>self.data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__name__ == '__main__':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    a = Foo()</a:t>
            </a:r>
          </a:p>
          <a:p>
            <a:pPr marL="0" indent="0">
              <a:buNone/>
            </a:pPr>
            <a:r>
              <a:rPr lang="en-GB" dirty="0"/>
              <a:t>    for entry in a:</a:t>
            </a:r>
          </a:p>
          <a:p>
            <a:pPr marL="0" indent="0">
              <a:buNone/>
            </a:pPr>
            <a:r>
              <a:rPr lang="en-GB" dirty="0"/>
              <a:t>        print(entry)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42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FE02-06D9-4F32-94D3-AE1E6C4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CBF1-F893-4C27-868E-A1ADCADD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3-Layer LSTM with 1150 hidden units</a:t>
            </a:r>
          </a:p>
          <a:p>
            <a:r>
              <a:rPr lang="en-US" dirty="0"/>
              <a:t>Embedding dim of 400</a:t>
            </a:r>
          </a:p>
          <a:p>
            <a:r>
              <a:rPr lang="en-US" dirty="0"/>
              <a:t>You may want to use three cascaded LSTMs instead of 1 3-layer LSTM</a:t>
            </a:r>
          </a:p>
          <a:p>
            <a:pPr lvl="1"/>
            <a:r>
              <a:rPr lang="en-US" dirty="0"/>
              <a:t>Useful for some of the regularizations</a:t>
            </a:r>
          </a:p>
          <a:p>
            <a:pPr lvl="1"/>
            <a:r>
              <a:rPr lang="en-US" dirty="0"/>
              <a:t>This means at each point you will need to keep track of three hidden states</a:t>
            </a:r>
          </a:p>
          <a:p>
            <a:endParaRPr lang="en-US" dirty="0"/>
          </a:p>
          <a:p>
            <a:r>
              <a:rPr lang="en-US" dirty="0"/>
              <a:t>Initialize the weights according to the paper specification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763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5AA-3680-4338-912E-3CD8C8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 little as one of let you pass the 100% cutoff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D00E-60B9-4354-B7E9-7FBDBF19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locked dropout between LSTM layers</a:t>
            </a:r>
          </a:p>
          <a:p>
            <a:r>
              <a:rPr lang="en-GB" dirty="0"/>
              <a:t>Apply embedding dropout</a:t>
            </a:r>
          </a:p>
          <a:p>
            <a:r>
              <a:rPr lang="en-GB" dirty="0"/>
              <a:t>Apply weight decay</a:t>
            </a:r>
          </a:p>
          <a:p>
            <a:r>
              <a:rPr lang="en-GB" dirty="0"/>
              <a:t>Tie the weights of the embedding and the output layer</a:t>
            </a:r>
          </a:p>
          <a:p>
            <a:r>
              <a:rPr lang="en-GB" dirty="0"/>
              <a:t>Activity regularization</a:t>
            </a:r>
          </a:p>
          <a:p>
            <a:r>
              <a:rPr lang="en-GB" dirty="0"/>
              <a:t>Temporal activity regularization </a:t>
            </a: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311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FD56-2429-4E97-8116-E8A234B3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Implementation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E084-7051-4A07-B9F9-538565E0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https://pytorchnlp.readthedocs.io/en/latest/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757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3CA3-9A18-4A42-B930-2DD06DFC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Training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E8B0-3D02-4611-AC84-54BFC3F7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uses NT-ASGD</a:t>
            </a:r>
          </a:p>
          <a:p>
            <a:pPr lvl="1"/>
            <a:r>
              <a:rPr lang="en-US" dirty="0"/>
              <a:t>Not required to achieve the desired accuracy</a:t>
            </a:r>
          </a:p>
          <a:p>
            <a:pPr lvl="2"/>
            <a:r>
              <a:rPr lang="en-US" dirty="0" err="1"/>
              <a:t>Pytorch</a:t>
            </a:r>
            <a:r>
              <a:rPr lang="en-US" dirty="0"/>
              <a:t> only has ASGD</a:t>
            </a:r>
          </a:p>
          <a:p>
            <a:pPr lvl="2"/>
            <a:r>
              <a:rPr lang="en-US" dirty="0"/>
              <a:t>Stick with the optimizer you are most comfortable with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41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5AA-3680-4338-912E-3CD8C8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D00E-60B9-4354-B7E9-7FBDBF19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 of each epoch do</a:t>
            </a:r>
          </a:p>
          <a:p>
            <a:pPr lvl="1"/>
            <a:r>
              <a:rPr lang="en-US" dirty="0"/>
              <a:t>Fetch all 579 articles</a:t>
            </a:r>
          </a:p>
          <a:p>
            <a:pPr lvl="1"/>
            <a:r>
              <a:rPr lang="en-US" dirty="0"/>
              <a:t>Shuffle their order</a:t>
            </a:r>
          </a:p>
          <a:p>
            <a:pPr lvl="1"/>
            <a:r>
              <a:rPr lang="en-US" dirty="0"/>
              <a:t>Combine them into one big article</a:t>
            </a:r>
          </a:p>
          <a:p>
            <a:pPr lvl="1"/>
            <a:r>
              <a:rPr lang="en-US" dirty="0"/>
              <a:t>Leave out anything that doesn’t nicely fit in the number of batches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if there batch size is 32 and there are 540 entries in dataset only use 512 and leave the 28 words</a:t>
            </a:r>
          </a:p>
          <a:p>
            <a:pPr lvl="1"/>
            <a:r>
              <a:rPr lang="en-US" dirty="0"/>
              <a:t>Transform your data as follows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2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64BB83-2A5B-4872-B6A3-D90E9AB9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73663"/>
              </p:ext>
            </p:extLst>
          </p:nvPr>
        </p:nvGraphicFramePr>
        <p:xfrm>
          <a:off x="2032000" y="90054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2498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020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65975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1995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0413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9382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47399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148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5341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6971437"/>
                    </a:ext>
                  </a:extLst>
                </a:gridCol>
              </a:tblGrid>
              <a:tr h="1899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39</a:t>
                      </a:r>
                      <a:endParaRPr lang="LID4096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45</a:t>
                      </a:r>
                      <a:endParaRPr lang="LID4096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289</a:t>
                      </a:r>
                      <a:endParaRPr lang="LID4096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31905</a:t>
                      </a:r>
                      <a:endParaRPr lang="LID4096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248</a:t>
                      </a:r>
                      <a:endParaRPr lang="LID4096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59</a:t>
                      </a:r>
                      <a:endParaRPr lang="LID4096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2231</a:t>
                      </a:r>
                      <a:endParaRPr lang="LID4096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98</a:t>
                      </a:r>
                      <a:endParaRPr lang="LID4096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6717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133B3A7-C90B-4F2B-B2FD-9CFDA93B0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1313"/>
              </p:ext>
            </p:extLst>
          </p:nvPr>
        </p:nvGraphicFramePr>
        <p:xfrm>
          <a:off x="2032000" y="243763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375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3218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06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31905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0982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67F6F3-68A0-4CF5-BA10-1AEEA743190F}"/>
              </a:ext>
            </a:extLst>
          </p:cNvPr>
          <p:cNvSpPr txBox="1"/>
          <p:nvPr/>
        </p:nvSpPr>
        <p:spPr>
          <a:xfrm>
            <a:off x="1662545" y="3920836"/>
            <a:ext cx="944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Assuming a batch size of 3</a:t>
            </a:r>
          </a:p>
          <a:p>
            <a:r>
              <a:rPr lang="en-US" sz="2800" dirty="0"/>
              <a:t>Notice the last entry was left out because it doesn’t cleanly fit</a:t>
            </a:r>
          </a:p>
          <a:p>
            <a:r>
              <a:rPr lang="en-US" sz="2800" dirty="0"/>
              <a:t>Assuming </a:t>
            </a:r>
            <a:r>
              <a:rPr lang="en-US" sz="2800" dirty="0" err="1"/>
              <a:t>batch_first</a:t>
            </a:r>
            <a:r>
              <a:rPr lang="en-US" sz="2800" dirty="0"/>
              <a:t>=False in </a:t>
            </a:r>
            <a:r>
              <a:rPr lang="en-US" sz="2800" dirty="0" err="1"/>
              <a:t>Pytorch</a:t>
            </a:r>
            <a:r>
              <a:rPr lang="en-US" sz="2800" dirty="0"/>
              <a:t>. If you prefer </a:t>
            </a:r>
            <a:r>
              <a:rPr lang="en-US" sz="2800" dirty="0" err="1"/>
              <a:t>batch_first</a:t>
            </a:r>
            <a:r>
              <a:rPr lang="en-US" sz="2800" dirty="0"/>
              <a:t>=True easy to modify…</a:t>
            </a:r>
            <a:endParaRPr lang="LID4096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5B77C3-9EC9-484F-A69C-DDD39F140B7F}"/>
              </a:ext>
            </a:extLst>
          </p:cNvPr>
          <p:cNvCxnSpPr/>
          <p:nvPr/>
        </p:nvCxnSpPr>
        <p:spPr>
          <a:xfrm>
            <a:off x="2438400" y="2189018"/>
            <a:ext cx="7065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63113E-B52F-47AD-B446-76D78F7414A8}"/>
              </a:ext>
            </a:extLst>
          </p:cNvPr>
          <p:cNvCxnSpPr/>
          <p:nvPr/>
        </p:nvCxnSpPr>
        <p:spPr>
          <a:xfrm>
            <a:off x="1357745" y="2216727"/>
            <a:ext cx="0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DE806-6BD5-4A6B-AA37-47EF85369E28}"/>
              </a:ext>
            </a:extLst>
          </p:cNvPr>
          <p:cNvSpPr txBox="1"/>
          <p:nvPr/>
        </p:nvSpPr>
        <p:spPr>
          <a:xfrm>
            <a:off x="4003964" y="1704109"/>
            <a:ext cx="3269672" cy="37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</a:t>
            </a:r>
            <a:r>
              <a:rPr lang="en-US" dirty="0" err="1"/>
              <a:t>dimensison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FB7A3-BBE8-47B4-875D-021211126AD7}"/>
              </a:ext>
            </a:extLst>
          </p:cNvPr>
          <p:cNvSpPr txBox="1"/>
          <p:nvPr/>
        </p:nvSpPr>
        <p:spPr>
          <a:xfrm>
            <a:off x="623455" y="1612512"/>
            <a:ext cx="4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44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A606-AC65-4D50-92C9-DB32016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data fetching request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D323-2635-4D80-8251-BE541B81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random value for sequence length to use from one of the two distributions described in the paper</a:t>
            </a:r>
          </a:p>
          <a:p>
            <a:pPr lvl="1"/>
            <a:r>
              <a:rPr lang="en-US" dirty="0"/>
              <a:t>Distribution 1: Gaussian normal of mean 70 standard deviation of 5</a:t>
            </a:r>
          </a:p>
          <a:p>
            <a:pPr lvl="1"/>
            <a:r>
              <a:rPr lang="en-US" dirty="0"/>
              <a:t>Distribution 2: Gaussian normal of mean 35 standard deviation of 5</a:t>
            </a:r>
          </a:p>
          <a:p>
            <a:r>
              <a:rPr lang="en-US" dirty="0"/>
              <a:t>95% of the sequence length values must come from Distribution 1</a:t>
            </a:r>
          </a:p>
          <a:p>
            <a:r>
              <a:rPr lang="en-US" dirty="0"/>
              <a:t>The rest 25% (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 from Distribution 2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88A-AB00-4F5E-BED9-23C5EBDA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 of generating a random sequence length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6C26-03E4-4DBB-B2B1-8C522F73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iteration</a:t>
            </a:r>
          </a:p>
          <a:p>
            <a:pPr lvl="1"/>
            <a:r>
              <a:rPr lang="en-US" dirty="0"/>
              <a:t>Generate a 0 with probability of 0.95 and 0 with probability 0.25 (still kidding)</a:t>
            </a:r>
          </a:p>
          <a:p>
            <a:pPr lvl="1"/>
            <a:r>
              <a:rPr lang="en-US" dirty="0"/>
              <a:t>If zero generate another random number from distribution 1 and use it as your sequence length</a:t>
            </a:r>
          </a:p>
          <a:p>
            <a:pPr lvl="1"/>
            <a:r>
              <a:rPr lang="en-US" dirty="0"/>
              <a:t>If one generate from distribution 2</a:t>
            </a:r>
          </a:p>
          <a:p>
            <a:r>
              <a:rPr lang="en-US" dirty="0"/>
              <a:t>Gaussian distribution has infinite support </a:t>
            </a:r>
          </a:p>
          <a:p>
            <a:pPr lvl="1"/>
            <a:r>
              <a:rPr lang="en-US" dirty="0"/>
              <a:t>You need to make sure that generated number is greater than zero!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988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B810-41FB-48B9-B07A-499042B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track of the point to which you have read: Initially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61F06F-070D-42B6-825F-104A285EC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78014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421325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7650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785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2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6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93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0CC40-E076-4D02-B4FE-A45765F9D927}"/>
              </a:ext>
            </a:extLst>
          </p:cNvPr>
          <p:cNvCxnSpPr/>
          <p:nvPr/>
        </p:nvCxnSpPr>
        <p:spPr>
          <a:xfrm>
            <a:off x="71021" y="1784412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B810-41FB-48B9-B07A-499042B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track of the point to which you have read: After reading the first 3 entries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61F06F-070D-42B6-825F-104A285EC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421325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7650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785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2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6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93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0CC40-E076-4D02-B4FE-A45765F9D927}"/>
              </a:ext>
            </a:extLst>
          </p:cNvPr>
          <p:cNvCxnSpPr/>
          <p:nvPr/>
        </p:nvCxnSpPr>
        <p:spPr>
          <a:xfrm>
            <a:off x="216763" y="2965142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B810-41FB-48B9-B07A-499042B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track of the point to which you have read: After reading the following 4 entries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61F06F-070D-42B6-825F-104A285EC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421325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7650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785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2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6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93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0CC40-E076-4D02-B4FE-A45765F9D927}"/>
              </a:ext>
            </a:extLst>
          </p:cNvPr>
          <p:cNvCxnSpPr/>
          <p:nvPr/>
        </p:nvCxnSpPr>
        <p:spPr>
          <a:xfrm>
            <a:off x="115410" y="4438835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3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B810-41FB-48B9-B07A-499042B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sequence length of 6 was generated in this step?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61F06F-070D-42B6-825F-104A285EC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421325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7650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8785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2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6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937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0CC40-E076-4D02-B4FE-A45765F9D927}"/>
              </a:ext>
            </a:extLst>
          </p:cNvPr>
          <p:cNvCxnSpPr/>
          <p:nvPr/>
        </p:nvCxnSpPr>
        <p:spPr>
          <a:xfrm>
            <a:off x="115410" y="4438835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5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568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Data loading</vt:lpstr>
      <vt:lpstr>PowerPoint Presentation</vt:lpstr>
      <vt:lpstr>For each data fetching request</vt:lpstr>
      <vt:lpstr>Possible way of generating a random sequence length</vt:lpstr>
      <vt:lpstr>Keep track of the point to which you have read: Initially</vt:lpstr>
      <vt:lpstr>Keep track of the point to which you have read: After reading the first 3 entries</vt:lpstr>
      <vt:lpstr>Keep track of the point to which you have read: After reading the following 4 entries</vt:lpstr>
      <vt:lpstr>What happens if sequence length of 6 was generated in this step?</vt:lpstr>
      <vt:lpstr>How to implement what we discussed</vt:lpstr>
      <vt:lpstr>Model</vt:lpstr>
      <vt:lpstr> As little as one of let you pass the 100% cutoff</vt:lpstr>
      <vt:lpstr>    Implementation</vt:lpstr>
      <vt:lpstr>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ኣብርሃም ካህሳይ</dc:creator>
  <cp:lastModifiedBy>ኣብርሃም ካህሳይ</cp:lastModifiedBy>
  <cp:revision>3</cp:revision>
  <dcterms:created xsi:type="dcterms:W3CDTF">2020-04-23T15:28:18Z</dcterms:created>
  <dcterms:modified xsi:type="dcterms:W3CDTF">2020-04-23T16:30:59Z</dcterms:modified>
</cp:coreProperties>
</file>