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08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9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3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3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6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1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3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8858-5B56-4128-A666-D4896B16D4F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F34A-E1AD-47C8-A4DC-19A0092FB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0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2866" y="2500944"/>
            <a:ext cx="2151027" cy="896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7" idx="1"/>
          </p:cNvCxnSpPr>
          <p:nvPr/>
        </p:nvCxnSpPr>
        <p:spPr>
          <a:xfrm flipV="1">
            <a:off x="3283534" y="2911531"/>
            <a:ext cx="1266301" cy="683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76700" y="4099755"/>
            <a:ext cx="2286000" cy="146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265317" y="986842"/>
            <a:ext cx="4131431" cy="5352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i="1" dirty="0" smtClean="0">
                <a:solidFill>
                  <a:schemeClr val="tx1"/>
                </a:solidFill>
              </a:rPr>
              <a:t>main.py</a:t>
            </a:r>
          </a:p>
          <a:p>
            <a:r>
              <a:rPr lang="de-DE" sz="1200" b="1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[text]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smtClean="0">
                <a:solidFill>
                  <a:schemeClr val="tx1"/>
                </a:solidFill>
              </a:rPr>
              <a:t>Forecasting Method</a:t>
            </a:r>
          </a:p>
          <a:p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orecast_model = [univariate, multivariate]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smtClean="0">
                <a:solidFill>
                  <a:schemeClr val="tx1"/>
                </a:solidFill>
              </a:rPr>
              <a:t>Data Selection</a:t>
            </a:r>
          </a:p>
          <a:p>
            <a:r>
              <a:rPr lang="de-DE" sz="1200" dirty="0">
                <a:solidFill>
                  <a:schemeClr val="tx1"/>
                </a:solidFill>
              </a:rPr>
              <a:t>o</a:t>
            </a:r>
            <a:r>
              <a:rPr lang="de-DE" sz="1200" dirty="0" smtClean="0">
                <a:solidFill>
                  <a:schemeClr val="tx1"/>
                </a:solidFill>
              </a:rPr>
              <a:t>ptions = [Total Load, PV production, Wind, production]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smtClean="0">
                <a:solidFill>
                  <a:schemeClr val="tx1"/>
                </a:solidFill>
              </a:rPr>
              <a:t>Training Data and Forecast Horizon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no_days = [Historical data in days]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predictions = [Forecast Horizon in days]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smtClean="0">
                <a:solidFill>
                  <a:schemeClr val="tx1"/>
                </a:solidFill>
              </a:rPr>
              <a:t>(Additional Regressors)</a:t>
            </a:r>
          </a:p>
          <a:p>
            <a:r>
              <a:rPr lang="de-DE" sz="1200" dirty="0">
                <a:solidFill>
                  <a:schemeClr val="tx1"/>
                </a:solidFill>
              </a:rPr>
              <a:t>a</a:t>
            </a:r>
            <a:r>
              <a:rPr lang="de-DE" sz="1200" dirty="0" smtClean="0">
                <a:solidFill>
                  <a:schemeClr val="tx1"/>
                </a:solidFill>
              </a:rPr>
              <a:t>dd_regressors = [Sun Radiation, Wind Speed, Temperature]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b="1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--------- Start Calculation --------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smtClean="0">
                <a:solidFill>
                  <a:schemeClr val="tx1"/>
                </a:solidFill>
              </a:rPr>
              <a:t>Historical Data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 [plot]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smtClean="0">
                <a:solidFill>
                  <a:schemeClr val="tx1"/>
                </a:solidFill>
              </a:rPr>
              <a:t>Forecast Results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[</a:t>
            </a:r>
            <a:r>
              <a:rPr lang="de-DE" sz="1200" dirty="0" smtClean="0">
                <a:solidFill>
                  <a:schemeClr val="tx1"/>
                </a:solidFill>
              </a:rPr>
              <a:t>forecast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plot]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[forecast dataframe]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[components plot] 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(</a:t>
            </a:r>
            <a:r>
              <a:rPr lang="de-DE" sz="1200" b="1" dirty="0" smtClean="0">
                <a:solidFill>
                  <a:schemeClr val="tx1"/>
                </a:solidFill>
              </a:rPr>
              <a:t>Download Section)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3887" y="1486668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Data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222867" y="2500944"/>
            <a:ext cx="2078181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fetch_data.py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49835" y="2774371"/>
            <a:ext cx="1751212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i="1" dirty="0" smtClean="0">
                <a:solidFill>
                  <a:schemeClr val="tx1"/>
                </a:solidFill>
              </a:rPr>
              <a:t>def get_open_data_elia_df()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1222" y="3048691"/>
            <a:ext cx="1751212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i="1" dirty="0" smtClean="0">
                <a:solidFill>
                  <a:schemeClr val="tx1"/>
                </a:solidFill>
              </a:rPr>
              <a:t>def get_weather_forecast()</a:t>
            </a:r>
            <a:endParaRPr lang="de-DE" sz="1050" i="1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>
            <a:off x="3268991" y="3185405"/>
            <a:ext cx="1282231" cy="44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70315" y="3736367"/>
            <a:ext cx="98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Forecast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4222867" y="4099755"/>
            <a:ext cx="2078181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forecast_univariate.py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49835" y="4373182"/>
            <a:ext cx="1751212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def run_forecast_univariate()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22866" y="4653890"/>
            <a:ext cx="2078181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forecast_multivariate.py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49835" y="5204894"/>
            <a:ext cx="1751212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 smtClean="0">
                <a:solidFill>
                  <a:schemeClr val="tx1"/>
                </a:solidFill>
              </a:rPr>
              <a:t>def run_forecast_multivariate()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9835" y="4928943"/>
            <a:ext cx="1751212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</a:rPr>
              <a:t>def </a:t>
            </a:r>
            <a:r>
              <a:rPr lang="de-DE" sz="900" i="1" dirty="0" smtClean="0">
                <a:solidFill>
                  <a:schemeClr val="tx1"/>
                </a:solidFill>
              </a:rPr>
              <a:t>prepare_data_for_mv_fc</a:t>
            </a:r>
            <a:r>
              <a:rPr lang="de-DE" sz="900" i="1" dirty="0" smtClean="0">
                <a:solidFill>
                  <a:schemeClr val="tx1"/>
                </a:solidFill>
              </a:rPr>
              <a:t>()</a:t>
            </a:r>
            <a:endParaRPr lang="de-DE" sz="900" i="1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06977" y="553782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User Interface</a:t>
            </a:r>
            <a:endParaRPr lang="en-US" b="1" dirty="0"/>
          </a:p>
        </p:txBody>
      </p:sp>
      <p:sp>
        <p:nvSpPr>
          <p:cNvPr id="33" name="Left Bracket 32"/>
          <p:cNvSpPr/>
          <p:nvPr/>
        </p:nvSpPr>
        <p:spPr>
          <a:xfrm>
            <a:off x="6851650" y="1856000"/>
            <a:ext cx="340821" cy="2186247"/>
          </a:xfrm>
          <a:prstGeom prst="leftBracke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Elbow Connector 36"/>
          <p:cNvCxnSpPr>
            <a:stCxn id="33" idx="1"/>
            <a:endCxn id="4" idx="3"/>
          </p:cNvCxnSpPr>
          <p:nvPr/>
        </p:nvCxnSpPr>
        <p:spPr>
          <a:xfrm rot="10800000" flipV="1">
            <a:off x="6373894" y="2949123"/>
            <a:ext cx="477757" cy="1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2"/>
            <a:endCxn id="10" idx="1"/>
          </p:cNvCxnSpPr>
          <p:nvPr/>
        </p:nvCxnSpPr>
        <p:spPr>
          <a:xfrm rot="5400000">
            <a:off x="3969414" y="3504592"/>
            <a:ext cx="1436253" cy="1221680"/>
          </a:xfrm>
          <a:prstGeom prst="bentConnector4">
            <a:avLst>
              <a:gd name="adj1" fmla="val 24454"/>
              <a:gd name="adj2" fmla="val 11871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/>
          <p:cNvSpPr/>
          <p:nvPr/>
        </p:nvSpPr>
        <p:spPr>
          <a:xfrm>
            <a:off x="6851650" y="4643887"/>
            <a:ext cx="340821" cy="1235155"/>
          </a:xfrm>
          <a:prstGeom prst="leftBracke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Elbow Connector 60"/>
          <p:cNvCxnSpPr>
            <a:stCxn id="10" idx="3"/>
            <a:endCxn id="50" idx="1"/>
          </p:cNvCxnSpPr>
          <p:nvPr/>
        </p:nvCxnSpPr>
        <p:spPr>
          <a:xfrm>
            <a:off x="6362700" y="4833559"/>
            <a:ext cx="488950" cy="427906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71259" y="566251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Export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4208927" y="6047370"/>
            <a:ext cx="2078181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download_button.py</a:t>
            </a:r>
          </a:p>
        </p:txBody>
      </p:sp>
      <p:cxnSp>
        <p:nvCxnSpPr>
          <p:cNvPr id="73" name="Straight Arrow Connector 72"/>
          <p:cNvCxnSpPr>
            <a:stCxn id="70" idx="3"/>
            <a:endCxn id="75" idx="1"/>
          </p:cNvCxnSpPr>
          <p:nvPr/>
        </p:nvCxnSpPr>
        <p:spPr>
          <a:xfrm flipV="1">
            <a:off x="6287108" y="6182214"/>
            <a:ext cx="564542" cy="23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eft Bracket 74"/>
          <p:cNvSpPr/>
          <p:nvPr/>
        </p:nvSpPr>
        <p:spPr>
          <a:xfrm>
            <a:off x="6851650" y="6007293"/>
            <a:ext cx="340821" cy="349842"/>
          </a:xfrm>
          <a:prstGeom prst="leftBracke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67063" y="149764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Modules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1241775" y="2058378"/>
            <a:ext cx="2078181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TimeSeriesForecaster.png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205353" y="2500944"/>
            <a:ext cx="2151027" cy="8963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05353" y="2500944"/>
            <a:ext cx="2078181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98" name="Elbow Connector 97"/>
          <p:cNvCxnSpPr>
            <a:stCxn id="86" idx="3"/>
          </p:cNvCxnSpPr>
          <p:nvPr/>
        </p:nvCxnSpPr>
        <p:spPr>
          <a:xfrm flipV="1">
            <a:off x="3319956" y="1570945"/>
            <a:ext cx="3945361" cy="624593"/>
          </a:xfrm>
          <a:prstGeom prst="bentConnector3">
            <a:avLst>
              <a:gd name="adj1" fmla="val 78023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09700" y="2776967"/>
            <a:ext cx="1873834" cy="282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Elia Open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9700" y="3055907"/>
            <a:ext cx="1873834" cy="267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Rebase API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9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Elia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</cp:revision>
  <dcterms:created xsi:type="dcterms:W3CDTF">2022-06-09T14:49:12Z</dcterms:created>
  <dcterms:modified xsi:type="dcterms:W3CDTF">2022-06-21T07:26:01Z</dcterms:modified>
</cp:coreProperties>
</file>