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4"/>
  </p:notesMasterIdLst>
  <p:sldIdLst>
    <p:sldId id="256" r:id="rId2"/>
    <p:sldId id="290" r:id="rId3"/>
    <p:sldId id="291" r:id="rId4"/>
    <p:sldId id="292" r:id="rId5"/>
    <p:sldId id="279" r:id="rId6"/>
    <p:sldId id="296" r:id="rId7"/>
    <p:sldId id="294" r:id="rId8"/>
    <p:sldId id="289" r:id="rId9"/>
    <p:sldId id="261" r:id="rId10"/>
    <p:sldId id="259" r:id="rId11"/>
    <p:sldId id="266" r:id="rId12"/>
    <p:sldId id="299" r:id="rId13"/>
    <p:sldId id="298" r:id="rId14"/>
    <p:sldId id="281" r:id="rId15"/>
    <p:sldId id="262" r:id="rId16"/>
    <p:sldId id="282" r:id="rId17"/>
    <p:sldId id="283" r:id="rId18"/>
    <p:sldId id="295" r:id="rId19"/>
    <p:sldId id="267" r:id="rId20"/>
    <p:sldId id="260" r:id="rId21"/>
    <p:sldId id="27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s" id="{4ED9D6F0-4099-AF44-A93F-C7140A251048}">
          <p14:sldIdLst>
            <p14:sldId id="256"/>
            <p14:sldId id="290"/>
          </p14:sldIdLst>
        </p14:section>
        <p14:section name="What is brain injury?" id="{C14397DD-CC32-2F49-A823-94226D7B44CB}">
          <p14:sldIdLst>
            <p14:sldId id="291"/>
            <p14:sldId id="292"/>
            <p14:sldId id="279"/>
            <p14:sldId id="296"/>
          </p14:sldIdLst>
        </p14:section>
        <p14:section name="Impact" id="{3DF37A05-DA94-BF4E-B424-4218B9D003DE}">
          <p14:sldIdLst>
            <p14:sldId id="294"/>
            <p14:sldId id="289"/>
            <p14:sldId id="261"/>
            <p14:sldId id="259"/>
            <p14:sldId id="266"/>
          </p14:sldIdLst>
        </p14:section>
        <p14:section name="Neuropsych" id="{A8AC4AEE-9E3C-9349-928C-590FFE6376CF}">
          <p14:sldIdLst>
            <p14:sldId id="299"/>
            <p14:sldId id="298"/>
            <p14:sldId id="281"/>
            <p14:sldId id="262"/>
            <p14:sldId id="282"/>
            <p14:sldId id="283"/>
          </p14:sldIdLst>
        </p14:section>
        <p14:section name="Rehabiliation" id="{FBFC4912-B089-2A49-99AA-A287E1C2B2DD}">
          <p14:sldIdLst>
            <p14:sldId id="295"/>
            <p14:sldId id="267"/>
            <p14:sldId id="260"/>
            <p14:sldId id="274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DB7E7-D463-1C4C-B3D1-1D3BB70E1DE3}" v="281" dt="2021-12-08T19:40:2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/>
    <p:restoredTop sz="75421"/>
  </p:normalViewPr>
  <p:slideViewPr>
    <p:cSldViewPr snapToGrid="0" snapToObjects="1">
      <p:cViewPr varScale="1">
        <p:scale>
          <a:sx n="92" d="100"/>
          <a:sy n="92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askell" userId="ee545228e8050611" providerId="LiveId" clId="{5A948AE5-660B-B34C-B289-6FD4022701A1}"/>
    <pc:docChg chg="undo custSel addSld delSld modSld sldOrd modMainMaster addSection modSection">
      <pc:chgData name="Chris Gaskell" userId="ee545228e8050611" providerId="LiveId" clId="{5A948AE5-660B-B34C-B289-6FD4022701A1}" dt="2021-12-07T09:50:44.152" v="1408" actId="207"/>
      <pc:docMkLst>
        <pc:docMk/>
      </pc:docMkLst>
      <pc:sldChg chg="addSp delSp modSp mod ord setBg delDesignElem">
        <pc:chgData name="Chris Gaskell" userId="ee545228e8050611" providerId="LiveId" clId="{5A948AE5-660B-B34C-B289-6FD4022701A1}" dt="2021-12-07T09:26:14.382" v="1028" actId="1076"/>
        <pc:sldMkLst>
          <pc:docMk/>
          <pc:sldMk cId="2945167198" sldId="256"/>
        </pc:sldMkLst>
        <pc:spChg chg="del mod">
          <ac:chgData name="Chris Gaskell" userId="ee545228e8050611" providerId="LiveId" clId="{5A948AE5-660B-B34C-B289-6FD4022701A1}" dt="2021-12-07T09:25:51.962" v="1021" actId="478"/>
          <ac:spMkLst>
            <pc:docMk/>
            <pc:sldMk cId="2945167198" sldId="256"/>
            <ac:spMk id="2" creationId="{50D682E1-7C66-2944-BB01-1F5405290678}"/>
          </ac:spMkLst>
        </pc:spChg>
        <pc:spChg chg="mod">
          <ac:chgData name="Chris Gaskell" userId="ee545228e8050611" providerId="LiveId" clId="{5A948AE5-660B-B34C-B289-6FD4022701A1}" dt="2021-12-07T09:24:15.959" v="1014" actId="27636"/>
          <ac:spMkLst>
            <pc:docMk/>
            <pc:sldMk cId="2945167198" sldId="256"/>
            <ac:spMk id="3" creationId="{61B2B417-05DA-7540-9E0D-BAC71BB8A3F8}"/>
          </ac:spMkLst>
        </pc:spChg>
        <pc:spChg chg="add mod">
          <ac:chgData name="Chris Gaskell" userId="ee545228e8050611" providerId="LiveId" clId="{5A948AE5-660B-B34C-B289-6FD4022701A1}" dt="2021-12-07T09:26:14.382" v="1028" actId="1076"/>
          <ac:spMkLst>
            <pc:docMk/>
            <pc:sldMk cId="2945167198" sldId="256"/>
            <ac:spMk id="4" creationId="{6180BE06-97C3-FD40-B967-F279B7B38B1E}"/>
          </ac:spMkLst>
        </pc:spChg>
        <pc:spChg chg="add del mod">
          <ac:chgData name="Chris Gaskell" userId="ee545228e8050611" providerId="LiveId" clId="{5A948AE5-660B-B34C-B289-6FD4022701A1}" dt="2021-12-07T09:25:57.897" v="1022" actId="478"/>
          <ac:spMkLst>
            <pc:docMk/>
            <pc:sldMk cId="2945167198" sldId="256"/>
            <ac:spMk id="6" creationId="{06390726-B80E-1044-BF89-F6099296DBA5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2945167198" sldId="256"/>
            <ac:spMk id="8" creationId="{23962611-DFD5-4092-AAFD-559E3DFCE2C9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2945167198" sldId="256"/>
            <ac:picMk id="10" creationId="{2270F1FA-0425-408F-9861-80BF5AFB276D}"/>
          </ac:picMkLst>
        </pc:picChg>
      </pc:sldChg>
      <pc:sldChg chg="delSp modSp mod ord setBg delDesignElem">
        <pc:chgData name="Chris Gaskell" userId="ee545228e8050611" providerId="LiveId" clId="{5A948AE5-660B-B34C-B289-6FD4022701A1}" dt="2021-12-07T09:28:04.124" v="1118" actId="1076"/>
        <pc:sldMkLst>
          <pc:docMk/>
          <pc:sldMk cId="1763698951" sldId="257"/>
        </pc:sldMkLst>
        <pc:spChg chg="mod">
          <ac:chgData name="Chris Gaskell" userId="ee545228e8050611" providerId="LiveId" clId="{5A948AE5-660B-B34C-B289-6FD4022701A1}" dt="2021-12-07T09:26:25.901" v="1030" actId="2711"/>
          <ac:spMkLst>
            <pc:docMk/>
            <pc:sldMk cId="1763698951" sldId="257"/>
            <ac:spMk id="2" creationId="{82652D54-9F31-C448-A601-EEEAA703D84E}"/>
          </ac:spMkLst>
        </pc:spChg>
        <pc:spChg chg="mod">
          <ac:chgData name="Chris Gaskell" userId="ee545228e8050611" providerId="LiveId" clId="{5A948AE5-660B-B34C-B289-6FD4022701A1}" dt="2021-12-07T09:28:04.124" v="1118" actId="1076"/>
          <ac:spMkLst>
            <pc:docMk/>
            <pc:sldMk cId="1763698951" sldId="257"/>
            <ac:spMk id="3" creationId="{BF52F018-5F62-AE40-8418-E200E9324E0E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1763698951" sldId="257"/>
            <ac:spMk id="8" creationId="{4351DFE5-F63D-4BE0-BDA9-E3EB88F01AA5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1763698951" sldId="257"/>
            <ac:picMk id="10" creationId="{3AA16612-ACD2-4A16-8F2B-4514FD6BF28F}"/>
          </ac:picMkLst>
        </pc:picChg>
      </pc:sldChg>
      <pc:sldChg chg="modSp mod ord modNotesTx">
        <pc:chgData name="Chris Gaskell" userId="ee545228e8050611" providerId="LiveId" clId="{5A948AE5-660B-B34C-B289-6FD4022701A1}" dt="2021-12-07T09:50:18.385" v="1399"/>
        <pc:sldMkLst>
          <pc:docMk/>
          <pc:sldMk cId="2978181460" sldId="259"/>
        </pc:sldMkLst>
        <pc:spChg chg="mod">
          <ac:chgData name="Chris Gaskell" userId="ee545228e8050611" providerId="LiveId" clId="{5A948AE5-660B-B34C-B289-6FD4022701A1}" dt="2021-12-07T09:39:23.136" v="1285" actId="2711"/>
          <ac:spMkLst>
            <pc:docMk/>
            <pc:sldMk cId="2978181460" sldId="259"/>
            <ac:spMk id="2" creationId="{6BC322A4-0753-664E-A32F-19279CD1CF24}"/>
          </ac:spMkLst>
        </pc:spChg>
        <pc:spChg chg="mod">
          <ac:chgData name="Chris Gaskell" userId="ee545228e8050611" providerId="LiveId" clId="{5A948AE5-660B-B34C-B289-6FD4022701A1}" dt="2021-12-07T09:39:39.232" v="1286" actId="1076"/>
          <ac:spMkLst>
            <pc:docMk/>
            <pc:sldMk cId="2978181460" sldId="259"/>
            <ac:spMk id="4" creationId="{D1EB5A91-5D94-4A4B-973E-A178DF609AF4}"/>
          </ac:spMkLst>
        </pc:spChg>
        <pc:picChg chg="mod">
          <ac:chgData name="Chris Gaskell" userId="ee545228e8050611" providerId="LiveId" clId="{5A948AE5-660B-B34C-B289-6FD4022701A1}" dt="2021-12-07T09:50:18.385" v="1399"/>
          <ac:picMkLst>
            <pc:docMk/>
            <pc:sldMk cId="2978181460" sldId="259"/>
            <ac:picMk id="4104" creationId="{B3C2E1BA-D776-2C41-9889-995281704B6B}"/>
          </ac:picMkLst>
        </pc:picChg>
      </pc:sldChg>
      <pc:sldChg chg="delSp modSp mod setBg delDesignElem">
        <pc:chgData name="Chris Gaskell" userId="ee545228e8050611" providerId="LiveId" clId="{5A948AE5-660B-B34C-B289-6FD4022701A1}" dt="2021-12-07T09:49:05.334" v="1394" actId="1076"/>
        <pc:sldMkLst>
          <pc:docMk/>
          <pc:sldMk cId="3274428114" sldId="260"/>
        </pc:sldMkLst>
        <pc:spChg chg="mod">
          <ac:chgData name="Chris Gaskell" userId="ee545228e8050611" providerId="LiveId" clId="{5A948AE5-660B-B34C-B289-6FD4022701A1}" dt="2021-12-07T09:49:05.334" v="1394" actId="1076"/>
          <ac:spMkLst>
            <pc:docMk/>
            <pc:sldMk cId="3274428114" sldId="260"/>
            <ac:spMk id="2" creationId="{453E9AFA-0A5F-494A-977A-E901342B8BD0}"/>
          </ac:spMkLst>
        </pc:spChg>
        <pc:spChg chg="mod">
          <ac:chgData name="Chris Gaskell" userId="ee545228e8050611" providerId="LiveId" clId="{5A948AE5-660B-B34C-B289-6FD4022701A1}" dt="2021-12-07T09:48:17.530" v="1393" actId="27636"/>
          <ac:spMkLst>
            <pc:docMk/>
            <pc:sldMk cId="3274428114" sldId="260"/>
            <ac:spMk id="3" creationId="{C8A3F785-1C5E-B043-A602-B129F63BE29E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274428114" sldId="260"/>
            <ac:spMk id="18" creationId="{3B854194-185D-494D-905C-7C7CB2E30F6E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274428114" sldId="260"/>
            <ac:spMk id="19" creationId="{B4F5FA0D-0104-4987-8241-EFF7C85B88DE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3274428114" sldId="260"/>
            <ac:picMk id="20" creationId="{2897127E-6CEF-446C-BE87-93B7C46E49D1}"/>
          </ac:picMkLst>
        </pc:picChg>
      </pc:sldChg>
      <pc:sldChg chg="delSp modSp mod ord setBg delDesignElem modNotesTx">
        <pc:chgData name="Chris Gaskell" userId="ee545228e8050611" providerId="LiveId" clId="{5A948AE5-660B-B34C-B289-6FD4022701A1}" dt="2021-12-07T09:32:18.473" v="1186" actId="14100"/>
        <pc:sldMkLst>
          <pc:docMk/>
          <pc:sldMk cId="2757467686" sldId="261"/>
        </pc:sldMkLst>
        <pc:spChg chg="mod">
          <ac:chgData name="Chris Gaskell" userId="ee545228e8050611" providerId="LiveId" clId="{5A948AE5-660B-B34C-B289-6FD4022701A1}" dt="2021-12-07T09:31:17.806" v="1176" actId="1076"/>
          <ac:spMkLst>
            <pc:docMk/>
            <pc:sldMk cId="2757467686" sldId="261"/>
            <ac:spMk id="2" creationId="{727DB2E6-9F77-7749-A99D-F1607252E93B}"/>
          </ac:spMkLst>
        </pc:spChg>
        <pc:spChg chg="mod">
          <ac:chgData name="Chris Gaskell" userId="ee545228e8050611" providerId="LiveId" clId="{5A948AE5-660B-B34C-B289-6FD4022701A1}" dt="2021-12-07T09:32:18.473" v="1186" actId="14100"/>
          <ac:spMkLst>
            <pc:docMk/>
            <pc:sldMk cId="2757467686" sldId="261"/>
            <ac:spMk id="4" creationId="{9CC0B0C9-C260-104F-9C20-F08B530400E0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2757467686" sldId="261"/>
            <ac:spMk id="85" creationId="{4038CB10-1F5C-4D54-9DF7-12586DE5B007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2757467686" sldId="261"/>
            <ac:spMk id="87" creationId="{73ED6512-6858-4552-B699-9A97FE9A4EA2}"/>
          </ac:spMkLst>
        </pc:spChg>
        <pc:picChg chg="mod">
          <ac:chgData name="Chris Gaskell" userId="ee545228e8050611" providerId="LiveId" clId="{5A948AE5-660B-B34C-B289-6FD4022701A1}" dt="2021-12-07T09:32:15.040" v="1185" actId="14100"/>
          <ac:picMkLst>
            <pc:docMk/>
            <pc:sldMk cId="2757467686" sldId="261"/>
            <ac:picMk id="5136" creationId="{5BFE7385-846C-F64C-9B5F-E5E0CFC89B92}"/>
          </ac:picMkLst>
        </pc:picChg>
      </pc:sldChg>
      <pc:sldChg chg="modSp mod modNotesTx">
        <pc:chgData name="Chris Gaskell" userId="ee545228e8050611" providerId="LiveId" clId="{5A948AE5-660B-B34C-B289-6FD4022701A1}" dt="2021-12-07T09:46:49.741" v="1361" actId="113"/>
        <pc:sldMkLst>
          <pc:docMk/>
          <pc:sldMk cId="342642300" sldId="262"/>
        </pc:sldMkLst>
        <pc:spChg chg="mod">
          <ac:chgData name="Chris Gaskell" userId="ee545228e8050611" providerId="LiveId" clId="{5A948AE5-660B-B34C-B289-6FD4022701A1}" dt="2021-12-07T09:46:49.741" v="1361" actId="113"/>
          <ac:spMkLst>
            <pc:docMk/>
            <pc:sldMk cId="342642300" sldId="262"/>
            <ac:spMk id="2" creationId="{3A06DFAE-CA09-5149-BF43-628670B878A7}"/>
          </ac:spMkLst>
        </pc:spChg>
        <pc:spChg chg="mod">
          <ac:chgData name="Chris Gaskell" userId="ee545228e8050611" providerId="LiveId" clId="{5A948AE5-660B-B34C-B289-6FD4022701A1}" dt="2021-12-07T08:46:26.217" v="609" actId="12"/>
          <ac:spMkLst>
            <pc:docMk/>
            <pc:sldMk cId="342642300" sldId="262"/>
            <ac:spMk id="4" creationId="{9AB52F23-367A-EE47-8330-14D654BD675B}"/>
          </ac:spMkLst>
        </pc:spChg>
        <pc:picChg chg="mod modCrop">
          <ac:chgData name="Chris Gaskell" userId="ee545228e8050611" providerId="LiveId" clId="{5A948AE5-660B-B34C-B289-6FD4022701A1}" dt="2021-12-07T09:42:48.314" v="1313" actId="14100"/>
          <ac:picMkLst>
            <pc:docMk/>
            <pc:sldMk cId="342642300" sldId="262"/>
            <ac:picMk id="5" creationId="{8DC66AEB-DF75-D940-B30D-4194D9648D4E}"/>
          </ac:picMkLst>
        </pc:picChg>
      </pc:sldChg>
      <pc:sldChg chg="addSp delSp modSp del mod setBg setClrOvrMap delDesignElem modNotesTx">
        <pc:chgData name="Chris Gaskell" userId="ee545228e8050611" providerId="LiveId" clId="{5A948AE5-660B-B34C-B289-6FD4022701A1}" dt="2021-12-07T09:29:32.026" v="1158" actId="2696"/>
        <pc:sldMkLst>
          <pc:docMk/>
          <pc:sldMk cId="2502145615" sldId="265"/>
        </pc:sldMkLst>
        <pc:spChg chg="mo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2" creationId="{FF7E88A1-AF07-8047-AC2E-C4AE7261D2F1}"/>
          </ac:spMkLst>
        </pc:spChg>
        <pc:spChg chg="mo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3" creationId="{D6B7A25B-C981-E541-A087-B7CAD447757D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5" creationId="{09588DA8-065E-4F6F-8EFD-43104AB2E0CF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6" creationId="{C4285719-470E-454C-AF62-8323075F1F5B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7" creationId="{CD9FE4EF-C4D8-49A0-B2FF-81D8DB7D8A24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2502145615" sldId="265"/>
            <ac:spMk id="8" creationId="{2CB6C291-6CAF-46DF-ACFF-AADF0FD03F58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2502145615" sldId="265"/>
            <ac:spMk id="10" creationId="{4735DC46-5663-471D-AADB-81E00E65BCC6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14" creationId="{4300840D-0A0B-4512-BACA-B439D5B9C57C}"/>
          </ac:spMkLst>
        </pc:spChg>
        <pc:spChg chg="add mod">
          <ac:chgData name="Chris Gaskell" userId="ee545228e8050611" providerId="LiveId" clId="{5A948AE5-660B-B34C-B289-6FD4022701A1}" dt="2021-12-07T09:29:19.096" v="1134" actId="20577"/>
          <ac:spMkLst>
            <pc:docMk/>
            <pc:sldMk cId="2502145615" sldId="265"/>
            <ac:spMk id="15" creationId="{D0B5984E-C607-2A4E-A91D-48FD9B014895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16" creationId="{D2B78728-A580-49A7-84F9-6EF6F583ADE0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18" creationId="{38FAA1A1-D861-433F-88FA-1E9D6FD31D11}"/>
          </ac:spMkLst>
        </pc:spChg>
        <pc:spChg chg="add">
          <ac:chgData name="Chris Gaskell" userId="ee545228e8050611" providerId="LiveId" clId="{5A948AE5-660B-B34C-B289-6FD4022701A1}" dt="2021-12-07T09:28:41.698" v="1125" actId="26606"/>
          <ac:spMkLst>
            <pc:docMk/>
            <pc:sldMk cId="2502145615" sldId="265"/>
            <ac:spMk id="20" creationId="{8D71EDA1-87BF-4D5D-AB79-F346FD19278A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2502145615" sldId="265"/>
            <ac:picMk id="12" creationId="{595E59CC-7059-4455-9789-EDFBBE8F5A98}"/>
          </ac:picMkLst>
        </pc:picChg>
      </pc:sldChg>
      <pc:sldChg chg="addSp delSp modSp mod ord setBg delDesignElem modNotesTx">
        <pc:chgData name="Chris Gaskell" userId="ee545228e8050611" providerId="LiveId" clId="{5A948AE5-660B-B34C-B289-6FD4022701A1}" dt="2021-12-07T09:38:39.179" v="1277" actId="113"/>
        <pc:sldMkLst>
          <pc:docMk/>
          <pc:sldMk cId="3855908941" sldId="266"/>
        </pc:sldMkLst>
        <pc:spChg chg="mod">
          <ac:chgData name="Chris Gaskell" userId="ee545228e8050611" providerId="LiveId" clId="{5A948AE5-660B-B34C-B289-6FD4022701A1}" dt="2021-12-07T09:38:39.179" v="1277" actId="113"/>
          <ac:spMkLst>
            <pc:docMk/>
            <pc:sldMk cId="3855908941" sldId="266"/>
            <ac:spMk id="2" creationId="{92010BCA-6138-B24F-A8A2-0350E2BDEEBA}"/>
          </ac:spMkLst>
        </pc:spChg>
        <pc:spChg chg="mod">
          <ac:chgData name="Chris Gaskell" userId="ee545228e8050611" providerId="LiveId" clId="{5A948AE5-660B-B34C-B289-6FD4022701A1}" dt="2021-12-07T09:34:38.345" v="1211" actId="5793"/>
          <ac:spMkLst>
            <pc:docMk/>
            <pc:sldMk cId="3855908941" sldId="266"/>
            <ac:spMk id="4" creationId="{3977D293-26B8-3248-908B-931224193DE6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6" creationId="{09588DA8-065E-4F6F-8EFD-43104AB2E0CF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7" creationId="{C4285719-470E-454C-AF62-8323075F1F5B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8" creationId="{CD9FE4EF-C4D8-49A0-B2FF-81D8DB7D8A24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855908941" sldId="266"/>
            <ac:spMk id="9" creationId="{3B854194-185D-494D-905C-7C7CB2E30F6E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855908941" sldId="266"/>
            <ac:spMk id="11" creationId="{B4F5FA0D-0104-4987-8241-EFF7C85B88DE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15" creationId="{4300840D-0A0B-4512-BACA-B439D5B9C57C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17" creationId="{D2B78728-A580-49A7-84F9-6EF6F583ADE0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19" creationId="{38FAA1A1-D861-433F-88FA-1E9D6FD31D11}"/>
          </ac:spMkLst>
        </pc:spChg>
        <pc:spChg chg="add del">
          <ac:chgData name="Chris Gaskell" userId="ee545228e8050611" providerId="LiveId" clId="{5A948AE5-660B-B34C-B289-6FD4022701A1}" dt="2021-12-07T09:28:37.345" v="1124"/>
          <ac:spMkLst>
            <pc:docMk/>
            <pc:sldMk cId="3855908941" sldId="266"/>
            <ac:spMk id="21" creationId="{8D71EDA1-87BF-4D5D-AB79-F346FD19278A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3855908941" sldId="266"/>
            <ac:picMk id="13" creationId="{2897127E-6CEF-446C-BE87-93B7C46E49D1}"/>
          </ac:picMkLst>
        </pc:picChg>
      </pc:sldChg>
      <pc:sldChg chg="modSp mod ord">
        <pc:chgData name="Chris Gaskell" userId="ee545228e8050611" providerId="LiveId" clId="{5A948AE5-660B-B34C-B289-6FD4022701A1}" dt="2021-12-07T09:50:18.385" v="1399"/>
        <pc:sldMkLst>
          <pc:docMk/>
          <pc:sldMk cId="3133534949" sldId="267"/>
        </pc:sldMkLst>
        <pc:spChg chg="mod">
          <ac:chgData name="Chris Gaskell" userId="ee545228e8050611" providerId="LiveId" clId="{5A948AE5-660B-B34C-B289-6FD4022701A1}" dt="2021-12-07T09:47:30.097" v="1374" actId="1076"/>
          <ac:spMkLst>
            <pc:docMk/>
            <pc:sldMk cId="3133534949" sldId="267"/>
            <ac:spMk id="2" creationId="{942C0274-81A9-E14E-9075-34EFD1F3569C}"/>
          </ac:spMkLst>
        </pc:spChg>
        <pc:graphicFrameChg chg="mod">
          <ac:chgData name="Chris Gaskell" userId="ee545228e8050611" providerId="LiveId" clId="{5A948AE5-660B-B34C-B289-6FD4022701A1}" dt="2021-12-07T09:47:33.845" v="1375"/>
          <ac:graphicFrameMkLst>
            <pc:docMk/>
            <pc:sldMk cId="3133534949" sldId="267"/>
            <ac:graphicFrameMk id="8198" creationId="{490CA710-2517-4846-8AC0-FDB1BAE2C629}"/>
          </ac:graphicFrameMkLst>
        </pc:graphicFrameChg>
        <pc:picChg chg="mod">
          <ac:chgData name="Chris Gaskell" userId="ee545228e8050611" providerId="LiveId" clId="{5A948AE5-660B-B34C-B289-6FD4022701A1}" dt="2021-12-07T09:50:18.385" v="1399"/>
          <ac:picMkLst>
            <pc:docMk/>
            <pc:sldMk cId="3133534949" sldId="267"/>
            <ac:picMk id="8196" creationId="{D13A8866-9725-EC4E-A664-9F5945C74632}"/>
          </ac:picMkLst>
        </pc:picChg>
      </pc:sldChg>
      <pc:sldChg chg="delSp del ord setBg delDesignElem">
        <pc:chgData name="Chris Gaskell" userId="ee545228e8050611" providerId="LiveId" clId="{5A948AE5-660B-B34C-B289-6FD4022701A1}" dt="2021-12-07T09:38:11.672" v="1275" actId="2696"/>
        <pc:sldMkLst>
          <pc:docMk/>
          <pc:sldMk cId="370543088" sldId="268"/>
        </pc:sldMkLst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70543088" sldId="268"/>
            <ac:spMk id="22" creationId="{2CB6C291-6CAF-46DF-ACFF-AADF0FD03F58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370543088" sldId="268"/>
            <ac:picMk id="24" creationId="{63C11A00-A2A3-417C-B33D-DC753ED7C3BB}"/>
          </ac:picMkLst>
        </pc:picChg>
      </pc:sldChg>
      <pc:sldChg chg="delSp modSp mod setBg delDesignElem">
        <pc:chgData name="Chris Gaskell" userId="ee545228e8050611" providerId="LiveId" clId="{5A948AE5-660B-B34C-B289-6FD4022701A1}" dt="2021-12-07T09:49:53.921" v="1398" actId="14100"/>
        <pc:sldMkLst>
          <pc:docMk/>
          <pc:sldMk cId="1611980276" sldId="274"/>
        </pc:sldMkLst>
        <pc:spChg chg="mod">
          <ac:chgData name="Chris Gaskell" userId="ee545228e8050611" providerId="LiveId" clId="{5A948AE5-660B-B34C-B289-6FD4022701A1}" dt="2021-12-07T09:49:10.550" v="1396" actId="404"/>
          <ac:spMkLst>
            <pc:docMk/>
            <pc:sldMk cId="1611980276" sldId="274"/>
            <ac:spMk id="2" creationId="{1490EB13-12F0-5F4F-902C-697A639F72E1}"/>
          </ac:spMkLst>
        </pc:spChg>
        <pc:spChg chg="mod">
          <ac:chgData name="Chris Gaskell" userId="ee545228e8050611" providerId="LiveId" clId="{5A948AE5-660B-B34C-B289-6FD4022701A1}" dt="2021-12-07T09:49:53.921" v="1398" actId="14100"/>
          <ac:spMkLst>
            <pc:docMk/>
            <pc:sldMk cId="1611980276" sldId="274"/>
            <ac:spMk id="4" creationId="{2761F58D-D9EE-FD42-B6A9-35B59B1ACCEB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1611980276" sldId="274"/>
            <ac:spMk id="71" creationId="{D3E17859-C5F0-476F-A082-A4CB8841DB24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1611980276" sldId="274"/>
            <ac:spMk id="73" creationId="{70BEB1E7-2F88-40BC-B73D-42E5B6F80BFC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1611980276" sldId="274"/>
            <ac:spMk id="75" creationId="{A7B99495-F43F-4D80-A44F-2CB4764EB90B}"/>
          </ac:spMkLst>
        </pc:spChg>
      </pc:sldChg>
      <pc:sldChg chg="addSp delSp modSp mod setBg setClrOvrMap delDesignElem">
        <pc:chgData name="Chris Gaskell" userId="ee545228e8050611" providerId="LiveId" clId="{5A948AE5-660B-B34C-B289-6FD4022701A1}" dt="2021-12-07T09:50:44.152" v="1408" actId="207"/>
        <pc:sldMkLst>
          <pc:docMk/>
          <pc:sldMk cId="326453772" sldId="275"/>
        </pc:sldMkLst>
        <pc:spChg chg="mod">
          <ac:chgData name="Chris Gaskell" userId="ee545228e8050611" providerId="LiveId" clId="{5A948AE5-660B-B34C-B289-6FD4022701A1}" dt="2021-12-07T09:50:44.152" v="1408" actId="207"/>
          <ac:spMkLst>
            <pc:docMk/>
            <pc:sldMk cId="326453772" sldId="275"/>
            <ac:spMk id="2" creationId="{23997640-D26F-EF4A-B875-0EC4D3AB8A39}"/>
          </ac:spMkLst>
        </pc:spChg>
        <pc:spChg chg="mod">
          <ac:chgData name="Chris Gaskell" userId="ee545228e8050611" providerId="LiveId" clId="{5A948AE5-660B-B34C-B289-6FD4022701A1}" dt="2021-12-07T09:12:13.262" v="931"/>
          <ac:spMkLst>
            <pc:docMk/>
            <pc:sldMk cId="326453772" sldId="275"/>
            <ac:spMk id="4" creationId="{C4F2D23D-FC51-F44A-A3FD-AF27E0425F60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26453772" sldId="275"/>
            <ac:spMk id="9" creationId="{2CB6C291-6CAF-46DF-ACFF-AADF0FD03F58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326453772" sldId="275"/>
            <ac:spMk id="11" creationId="{4735DC46-5663-471D-AADB-81E00E65BCC6}"/>
          </ac:spMkLst>
        </pc:spChg>
        <pc:spChg chg="add">
          <ac:chgData name="Chris Gaskell" userId="ee545228e8050611" providerId="LiveId" clId="{5A948AE5-660B-B34C-B289-6FD4022701A1}" dt="2021-12-07T09:50:27.668" v="1400" actId="26606"/>
          <ac:spMkLst>
            <pc:docMk/>
            <pc:sldMk cId="326453772" sldId="275"/>
            <ac:spMk id="12" creationId="{8FC9BE17-9A7B-462D-AE50-3D8777387304}"/>
          </ac:spMkLst>
        </pc:spChg>
        <pc:spChg chg="add">
          <ac:chgData name="Chris Gaskell" userId="ee545228e8050611" providerId="LiveId" clId="{5A948AE5-660B-B34C-B289-6FD4022701A1}" dt="2021-12-07T09:50:27.668" v="1400" actId="26606"/>
          <ac:spMkLst>
            <pc:docMk/>
            <pc:sldMk cId="326453772" sldId="275"/>
            <ac:spMk id="14" creationId="{3EBE8569-6AEC-4B8C-8D53-2DE337CDBA65}"/>
          </ac:spMkLst>
        </pc:spChg>
        <pc:spChg chg="add">
          <ac:chgData name="Chris Gaskell" userId="ee545228e8050611" providerId="LiveId" clId="{5A948AE5-660B-B34C-B289-6FD4022701A1}" dt="2021-12-07T09:50:27.668" v="1400" actId="26606"/>
          <ac:spMkLst>
            <pc:docMk/>
            <pc:sldMk cId="326453772" sldId="275"/>
            <ac:spMk id="16" creationId="{55D4142C-5077-457F-A6AD-3FECFDB39685}"/>
          </ac:spMkLst>
        </pc:spChg>
        <pc:spChg chg="add">
          <ac:chgData name="Chris Gaskell" userId="ee545228e8050611" providerId="LiveId" clId="{5A948AE5-660B-B34C-B289-6FD4022701A1}" dt="2021-12-07T09:50:27.668" v="1400" actId="26606"/>
          <ac:spMkLst>
            <pc:docMk/>
            <pc:sldMk cId="326453772" sldId="275"/>
            <ac:spMk id="18" creationId="{7A5F0580-5EE9-419F-96EE-B6529EF6E7D0}"/>
          </ac:spMkLst>
        </pc:spChg>
        <pc:graphicFrameChg chg="del mod modGraphic">
          <ac:chgData name="Chris Gaskell" userId="ee545228e8050611" providerId="LiveId" clId="{5A948AE5-660B-B34C-B289-6FD4022701A1}" dt="2021-12-07T09:50:31.831" v="1401" actId="478"/>
          <ac:graphicFrameMkLst>
            <pc:docMk/>
            <pc:sldMk cId="326453772" sldId="275"/>
            <ac:graphicFrameMk id="7" creationId="{F05EDD0A-A842-0045-B2DE-D3CBC49A1C2E}"/>
          </ac:graphicFrameMkLst>
        </pc:graphicFrame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326453772" sldId="275"/>
            <ac:picMk id="13" creationId="{595E59CC-7059-4455-9789-EDFBBE8F5A98}"/>
          </ac:picMkLst>
        </pc:picChg>
      </pc:sldChg>
      <pc:sldChg chg="delSp ord setBg delDesignElem modNotesTx">
        <pc:chgData name="Chris Gaskell" userId="ee545228e8050611" providerId="LiveId" clId="{5A948AE5-660B-B34C-B289-6FD4022701A1}" dt="2021-12-07T09:16:36.284" v="984" actId="20578"/>
        <pc:sldMkLst>
          <pc:docMk/>
          <pc:sldMk cId="2799828600" sldId="279"/>
        </pc:sldMkLst>
        <pc:spChg chg="del">
          <ac:chgData name="Chris Gaskell" userId="ee545228e8050611" providerId="LiveId" clId="{5A948AE5-660B-B34C-B289-6FD4022701A1}" dt="2021-12-07T09:03:12.133" v="802"/>
          <ac:spMkLst>
            <pc:docMk/>
            <pc:sldMk cId="2799828600" sldId="279"/>
            <ac:spMk id="9" creationId="{42A4FC2C-047E-45A5-965D-8E1E3BF09BC6}"/>
          </ac:spMkLst>
        </pc:spChg>
      </pc:sldChg>
      <pc:sldChg chg="delSp modSp mod ord setBg delDesignElem">
        <pc:chgData name="Chris Gaskell" userId="ee545228e8050611" providerId="LiveId" clId="{5A948AE5-660B-B34C-B289-6FD4022701A1}" dt="2021-12-07T09:35:38.050" v="1233" actId="1076"/>
        <pc:sldMkLst>
          <pc:docMk/>
          <pc:sldMk cId="1586052394" sldId="280"/>
        </pc:sldMkLst>
        <pc:spChg chg="mod">
          <ac:chgData name="Chris Gaskell" userId="ee545228e8050611" providerId="LiveId" clId="{5A948AE5-660B-B34C-B289-6FD4022701A1}" dt="2021-12-07T09:35:30.544" v="1232" actId="14100"/>
          <ac:spMkLst>
            <pc:docMk/>
            <pc:sldMk cId="1586052394" sldId="280"/>
            <ac:spMk id="2" creationId="{517EF85F-A85F-F64F-808F-CCF3F3C5E0FE}"/>
          </ac:spMkLst>
        </pc:spChg>
        <pc:spChg chg="mod">
          <ac:chgData name="Chris Gaskell" userId="ee545228e8050611" providerId="LiveId" clId="{5A948AE5-660B-B34C-B289-6FD4022701A1}" dt="2021-12-07T09:35:38.050" v="1233" actId="1076"/>
          <ac:spMkLst>
            <pc:docMk/>
            <pc:sldMk cId="1586052394" sldId="280"/>
            <ac:spMk id="3" creationId="{DA834290-22C7-284F-8EC4-0B14D4311BFA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1586052394" sldId="280"/>
            <ac:spMk id="8" creationId="{3B854194-185D-494D-905C-7C7CB2E30F6E}"/>
          </ac:spMkLst>
        </pc:spChg>
        <pc:spChg chg="del">
          <ac:chgData name="Chris Gaskell" userId="ee545228e8050611" providerId="LiveId" clId="{5A948AE5-660B-B34C-B289-6FD4022701A1}" dt="2021-12-07T09:03:12.133" v="802"/>
          <ac:spMkLst>
            <pc:docMk/>
            <pc:sldMk cId="1586052394" sldId="280"/>
            <ac:spMk id="10" creationId="{B4F5FA0D-0104-4987-8241-EFF7C85B88DE}"/>
          </ac:spMkLst>
        </pc:spChg>
        <pc:picChg chg="del">
          <ac:chgData name="Chris Gaskell" userId="ee545228e8050611" providerId="LiveId" clId="{5A948AE5-660B-B34C-B289-6FD4022701A1}" dt="2021-12-07T09:03:12.133" v="802"/>
          <ac:picMkLst>
            <pc:docMk/>
            <pc:sldMk cId="1586052394" sldId="280"/>
            <ac:picMk id="12" creationId="{2897127E-6CEF-446C-BE87-93B7C46E49D1}"/>
          </ac:picMkLst>
        </pc:picChg>
      </pc:sldChg>
      <pc:sldChg chg="addSp delSp modSp mod ord">
        <pc:chgData name="Chris Gaskell" userId="ee545228e8050611" providerId="LiveId" clId="{5A948AE5-660B-B34C-B289-6FD4022701A1}" dt="2021-12-07T09:41:35.276" v="1306" actId="207"/>
        <pc:sldMkLst>
          <pc:docMk/>
          <pc:sldMk cId="3639258963" sldId="281"/>
        </pc:sldMkLst>
        <pc:spChg chg="mod">
          <ac:chgData name="Chris Gaskell" userId="ee545228e8050611" providerId="LiveId" clId="{5A948AE5-660B-B34C-B289-6FD4022701A1}" dt="2021-12-07T09:12:13.262" v="931"/>
          <ac:spMkLst>
            <pc:docMk/>
            <pc:sldMk cId="3639258963" sldId="281"/>
            <ac:spMk id="2" creationId="{1FE1F054-0E33-5C41-A19F-6FE7C916FB63}"/>
          </ac:spMkLst>
        </pc:spChg>
        <pc:spChg chg="del mod">
          <ac:chgData name="Chris Gaskell" userId="ee545228e8050611" providerId="LiveId" clId="{5A948AE5-660B-B34C-B289-6FD4022701A1}" dt="2021-12-07T09:40:37.826" v="1296" actId="478"/>
          <ac:spMkLst>
            <pc:docMk/>
            <pc:sldMk cId="3639258963" sldId="281"/>
            <ac:spMk id="3" creationId="{C9592FCC-68CF-904A-AB35-54A1A4656D9E}"/>
          </ac:spMkLst>
        </pc:spChg>
        <pc:spChg chg="del mod">
          <ac:chgData name="Chris Gaskell" userId="ee545228e8050611" providerId="LiveId" clId="{5A948AE5-660B-B34C-B289-6FD4022701A1}" dt="2021-12-07T09:40:55.320" v="1298" actId="478"/>
          <ac:spMkLst>
            <pc:docMk/>
            <pc:sldMk cId="3639258963" sldId="281"/>
            <ac:spMk id="4" creationId="{5E487303-0FBC-3B42-990E-731D42EE2272}"/>
          </ac:spMkLst>
        </pc:spChg>
        <pc:spChg chg="add del mod topLvl">
          <ac:chgData name="Chris Gaskell" userId="ee545228e8050611" providerId="LiveId" clId="{5A948AE5-660B-B34C-B289-6FD4022701A1}" dt="2021-12-07T09:41:35.276" v="1306" actId="207"/>
          <ac:spMkLst>
            <pc:docMk/>
            <pc:sldMk cId="3639258963" sldId="281"/>
            <ac:spMk id="7" creationId="{3198EB3B-CC32-8A4B-9D33-9B35F3220940}"/>
          </ac:spMkLst>
        </pc:spChg>
        <pc:spChg chg="mod topLvl">
          <ac:chgData name="Chris Gaskell" userId="ee545228e8050611" providerId="LiveId" clId="{5A948AE5-660B-B34C-B289-6FD4022701A1}" dt="2021-12-07T09:41:30.509" v="1305" actId="478"/>
          <ac:spMkLst>
            <pc:docMk/>
            <pc:sldMk cId="3639258963" sldId="281"/>
            <ac:spMk id="8" creationId="{B7FDA477-AC76-9D4B-8B3F-092F21B2A6EC}"/>
          </ac:spMkLst>
        </pc:spChg>
        <pc:grpChg chg="add del">
          <ac:chgData name="Chris Gaskell" userId="ee545228e8050611" providerId="LiveId" clId="{5A948AE5-660B-B34C-B289-6FD4022701A1}" dt="2021-12-07T09:41:30.509" v="1305" actId="478"/>
          <ac:grpSpMkLst>
            <pc:docMk/>
            <pc:sldMk cId="3639258963" sldId="281"/>
            <ac:grpSpMk id="6" creationId="{4C780A45-DA6A-6B47-9318-0A0C8D195A4B}"/>
          </ac:grpSpMkLst>
        </pc:grpChg>
        <pc:graphicFrameChg chg="mod">
          <ac:chgData name="Chris Gaskell" userId="ee545228e8050611" providerId="LiveId" clId="{5A948AE5-660B-B34C-B289-6FD4022701A1}" dt="2021-12-07T09:40:53.772" v="1297" actId="1076"/>
          <ac:graphicFrameMkLst>
            <pc:docMk/>
            <pc:sldMk cId="3639258963" sldId="281"/>
            <ac:graphicFrameMk id="5" creationId="{BA6264CF-0E89-CF4F-B0AA-8C6D7E781EFD}"/>
          </ac:graphicFrameMkLst>
        </pc:graphicFrameChg>
      </pc:sldChg>
      <pc:sldChg chg="addSp delSp modSp mod ord">
        <pc:chgData name="Chris Gaskell" userId="ee545228e8050611" providerId="LiveId" clId="{5A948AE5-660B-B34C-B289-6FD4022701A1}" dt="2021-12-07T09:46:45.697" v="1360" actId="113"/>
        <pc:sldMkLst>
          <pc:docMk/>
          <pc:sldMk cId="1412932391" sldId="282"/>
        </pc:sldMkLst>
        <pc:spChg chg="add del mod">
          <ac:chgData name="Chris Gaskell" userId="ee545228e8050611" providerId="LiveId" clId="{5A948AE5-660B-B34C-B289-6FD4022701A1}" dt="2021-12-07T09:46:45.697" v="1360" actId="113"/>
          <ac:spMkLst>
            <pc:docMk/>
            <pc:sldMk cId="1412932391" sldId="282"/>
            <ac:spMk id="2" creationId="{58CF1E32-9802-6340-B83A-4251600DED4E}"/>
          </ac:spMkLst>
        </pc:spChg>
        <pc:spChg chg="del mod">
          <ac:chgData name="Chris Gaskell" userId="ee545228e8050611" providerId="LiveId" clId="{5A948AE5-660B-B34C-B289-6FD4022701A1}" dt="2021-12-07T09:21:10.513" v="1000" actId="478"/>
          <ac:spMkLst>
            <pc:docMk/>
            <pc:sldMk cId="1412932391" sldId="282"/>
            <ac:spMk id="3" creationId="{F212A050-75D2-2C4A-BB5C-D49605BC2DD6}"/>
          </ac:spMkLst>
        </pc:spChg>
        <pc:spChg chg="mod">
          <ac:chgData name="Chris Gaskell" userId="ee545228e8050611" providerId="LiveId" clId="{5A948AE5-660B-B34C-B289-6FD4022701A1}" dt="2021-12-07T09:45:02.140" v="1338" actId="1076"/>
          <ac:spMkLst>
            <pc:docMk/>
            <pc:sldMk cId="1412932391" sldId="282"/>
            <ac:spMk id="5" creationId="{EBBE22E0-AFFC-B94B-9FEC-4D0F2CFD394E}"/>
          </ac:spMkLst>
        </pc:spChg>
        <pc:spChg chg="add del mod">
          <ac:chgData name="Chris Gaskell" userId="ee545228e8050611" providerId="LiveId" clId="{5A948AE5-660B-B34C-B289-6FD4022701A1}" dt="2021-12-07T09:44:50.686" v="1336" actId="478"/>
          <ac:spMkLst>
            <pc:docMk/>
            <pc:sldMk cId="1412932391" sldId="282"/>
            <ac:spMk id="7" creationId="{014C2129-AF0A-CC46-BF1A-641A126D4477}"/>
          </ac:spMkLst>
        </pc:spChg>
      </pc:sldChg>
      <pc:sldChg chg="addSp delSp modSp mod ord">
        <pc:chgData name="Chris Gaskell" userId="ee545228e8050611" providerId="LiveId" clId="{5A948AE5-660B-B34C-B289-6FD4022701A1}" dt="2021-12-07T09:50:18.385" v="1399"/>
        <pc:sldMkLst>
          <pc:docMk/>
          <pc:sldMk cId="854486515" sldId="283"/>
        </pc:sldMkLst>
        <pc:spChg chg="mod">
          <ac:chgData name="Chris Gaskell" userId="ee545228e8050611" providerId="LiveId" clId="{5A948AE5-660B-B34C-B289-6FD4022701A1}" dt="2021-12-07T09:47:06.313" v="1363" actId="27636"/>
          <ac:spMkLst>
            <pc:docMk/>
            <pc:sldMk cId="854486515" sldId="283"/>
            <ac:spMk id="2" creationId="{CD733166-32C5-3F4A-ADCF-3BC3072242FA}"/>
          </ac:spMkLst>
        </pc:spChg>
        <pc:spChg chg="del mod">
          <ac:chgData name="Chris Gaskell" userId="ee545228e8050611" providerId="LiveId" clId="{5A948AE5-660B-B34C-B289-6FD4022701A1}" dt="2021-12-07T09:45:16.159" v="1342" actId="478"/>
          <ac:spMkLst>
            <pc:docMk/>
            <pc:sldMk cId="854486515" sldId="283"/>
            <ac:spMk id="3" creationId="{2E6F8349-6F3F-3D44-A035-ED71522158C3}"/>
          </ac:spMkLst>
        </pc:spChg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854486515" sldId="283"/>
            <ac:spMk id="4" creationId="{F29B55D1-4E45-8445-9E76-2497CF10E33E}"/>
          </ac:spMkLst>
        </pc:spChg>
        <pc:picChg chg="add del mod">
          <ac:chgData name="Chris Gaskell" userId="ee545228e8050611" providerId="LiveId" clId="{5A948AE5-660B-B34C-B289-6FD4022701A1}" dt="2021-12-07T09:45:19.421" v="1343" actId="1076"/>
          <ac:picMkLst>
            <pc:docMk/>
            <pc:sldMk cId="854486515" sldId="283"/>
            <ac:picMk id="5" creationId="{2EA7D544-20F2-C94B-A96E-1DAE5E17ED25}"/>
          </ac:picMkLst>
        </pc:picChg>
      </pc:sldChg>
      <pc:sldChg chg="modSp new mod modNotesTx">
        <pc:chgData name="Chris Gaskell" userId="ee545228e8050611" providerId="LiveId" clId="{5A948AE5-660B-B34C-B289-6FD4022701A1}" dt="2021-12-07T09:50:18.385" v="1399"/>
        <pc:sldMkLst>
          <pc:docMk/>
          <pc:sldMk cId="583673395" sldId="284"/>
        </pc:sldMkLst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583673395" sldId="284"/>
            <ac:spMk id="2" creationId="{9200CAAF-3EC5-1D4D-9BFD-74267DB5F69A}"/>
          </ac:spMkLst>
        </pc:spChg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583673395" sldId="284"/>
            <ac:spMk id="3" creationId="{CCCAAC43-7556-2C4E-9359-BACA2B583E77}"/>
          </ac:spMkLst>
        </pc:spChg>
      </pc:sldChg>
      <pc:sldChg chg="addSp delSp modSp new mod ord modNotesTx">
        <pc:chgData name="Chris Gaskell" userId="ee545228e8050611" providerId="LiveId" clId="{5A948AE5-660B-B34C-B289-6FD4022701A1}" dt="2021-12-07T09:40:22.182" v="1294" actId="1076"/>
        <pc:sldMkLst>
          <pc:docMk/>
          <pc:sldMk cId="3985068832" sldId="285"/>
        </pc:sldMkLst>
        <pc:spChg chg="mod">
          <ac:chgData name="Chris Gaskell" userId="ee545228e8050611" providerId="LiveId" clId="{5A948AE5-660B-B34C-B289-6FD4022701A1}" dt="2021-12-07T09:40:22.182" v="1294" actId="1076"/>
          <ac:spMkLst>
            <pc:docMk/>
            <pc:sldMk cId="3985068832" sldId="285"/>
            <ac:spMk id="2" creationId="{AD4B68C3-4200-EA43-9044-6BECA5C934A3}"/>
          </ac:spMkLst>
        </pc:spChg>
        <pc:spChg chg="del">
          <ac:chgData name="Chris Gaskell" userId="ee545228e8050611" providerId="LiveId" clId="{5A948AE5-660B-B34C-B289-6FD4022701A1}" dt="2021-12-07T08:42:40.985" v="560" actId="478"/>
          <ac:spMkLst>
            <pc:docMk/>
            <pc:sldMk cId="3985068832" sldId="285"/>
            <ac:spMk id="3" creationId="{AA96E940-A64D-7F48-B357-A6C1A9862396}"/>
          </ac:spMkLst>
        </pc:spChg>
        <pc:spChg chg="del">
          <ac:chgData name="Chris Gaskell" userId="ee545228e8050611" providerId="LiveId" clId="{5A948AE5-660B-B34C-B289-6FD4022701A1}" dt="2021-12-07T08:42:43.764" v="561" actId="478"/>
          <ac:spMkLst>
            <pc:docMk/>
            <pc:sldMk cId="3985068832" sldId="285"/>
            <ac:spMk id="4" creationId="{3A0199C9-624E-D14A-ADED-91E391098806}"/>
          </ac:spMkLst>
        </pc:spChg>
        <pc:spChg chg="add del mod">
          <ac:chgData name="Chris Gaskell" userId="ee545228e8050611" providerId="LiveId" clId="{5A948AE5-660B-B34C-B289-6FD4022701A1}" dt="2021-12-07T08:43:06.901" v="567" actId="478"/>
          <ac:spMkLst>
            <pc:docMk/>
            <pc:sldMk cId="3985068832" sldId="285"/>
            <ac:spMk id="5" creationId="{12B2BDBD-ABB4-954C-9776-71D60EC4B9C1}"/>
          </ac:spMkLst>
        </pc:spChg>
        <pc:spChg chg="add del mod">
          <ac:chgData name="Chris Gaskell" userId="ee545228e8050611" providerId="LiveId" clId="{5A948AE5-660B-B34C-B289-6FD4022701A1}" dt="2021-12-07T08:43:10.034" v="568" actId="478"/>
          <ac:spMkLst>
            <pc:docMk/>
            <pc:sldMk cId="3985068832" sldId="285"/>
            <ac:spMk id="7" creationId="{1859B6C7-FDF3-BF43-88FB-089761E9F60B}"/>
          </ac:spMkLst>
        </pc:spChg>
      </pc:sldChg>
      <pc:sldChg chg="modSp add mod">
        <pc:chgData name="Chris Gaskell" userId="ee545228e8050611" providerId="LiveId" clId="{5A948AE5-660B-B34C-B289-6FD4022701A1}" dt="2021-12-07T09:50:18.385" v="1399"/>
        <pc:sldMkLst>
          <pc:docMk/>
          <pc:sldMk cId="838011948" sldId="286"/>
        </pc:sldMkLst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838011948" sldId="286"/>
            <ac:spMk id="2" creationId="{9200CAAF-3EC5-1D4D-9BFD-74267DB5F69A}"/>
          </ac:spMkLst>
        </pc:spChg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838011948" sldId="286"/>
            <ac:spMk id="3" creationId="{CCCAAC43-7556-2C4E-9359-BACA2B583E77}"/>
          </ac:spMkLst>
        </pc:spChg>
      </pc:sldChg>
      <pc:sldChg chg="modSp add mod ord">
        <pc:chgData name="Chris Gaskell" userId="ee545228e8050611" providerId="LiveId" clId="{5A948AE5-660B-B34C-B289-6FD4022701A1}" dt="2021-12-07T09:50:18.385" v="1399"/>
        <pc:sldMkLst>
          <pc:docMk/>
          <pc:sldMk cId="3973662569" sldId="287"/>
        </pc:sldMkLst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3973662569" sldId="287"/>
            <ac:spMk id="2" creationId="{9200CAAF-3EC5-1D4D-9BFD-74267DB5F69A}"/>
          </ac:spMkLst>
        </pc:spChg>
        <pc:spChg chg="mod">
          <ac:chgData name="Chris Gaskell" userId="ee545228e8050611" providerId="LiveId" clId="{5A948AE5-660B-B34C-B289-6FD4022701A1}" dt="2021-12-07T09:50:18.385" v="1399"/>
          <ac:spMkLst>
            <pc:docMk/>
            <pc:sldMk cId="3973662569" sldId="287"/>
            <ac:spMk id="3" creationId="{CCCAAC43-7556-2C4E-9359-BACA2B583E77}"/>
          </ac:spMkLst>
        </pc:spChg>
      </pc:sldChg>
      <pc:sldChg chg="new del ord">
        <pc:chgData name="Chris Gaskell" userId="ee545228e8050611" providerId="LiveId" clId="{5A948AE5-660B-B34C-B289-6FD4022701A1}" dt="2021-12-07T09:21:53.323" v="1006" actId="680"/>
        <pc:sldMkLst>
          <pc:docMk/>
          <pc:sldMk cId="48517823" sldId="288"/>
        </pc:sldMkLst>
      </pc:sldChg>
      <pc:sldChg chg="addSp delSp modSp new mod">
        <pc:chgData name="Chris Gaskell" userId="ee545228e8050611" providerId="LiveId" clId="{5A948AE5-660B-B34C-B289-6FD4022701A1}" dt="2021-12-07T09:50:18.385" v="1399"/>
        <pc:sldMkLst>
          <pc:docMk/>
          <pc:sldMk cId="2914705182" sldId="288"/>
        </pc:sldMkLst>
        <pc:spChg chg="del">
          <ac:chgData name="Chris Gaskell" userId="ee545228e8050611" providerId="LiveId" clId="{5A948AE5-660B-B34C-B289-6FD4022701A1}" dt="2021-12-07T09:29:05.484" v="1128" actId="478"/>
          <ac:spMkLst>
            <pc:docMk/>
            <pc:sldMk cId="2914705182" sldId="288"/>
            <ac:spMk id="2" creationId="{6EDF1579-223D-B24C-B2BB-9CE6BFB916B0}"/>
          </ac:spMkLst>
        </pc:spChg>
        <pc:spChg chg="del">
          <ac:chgData name="Chris Gaskell" userId="ee545228e8050611" providerId="LiveId" clId="{5A948AE5-660B-B34C-B289-6FD4022701A1}" dt="2021-12-07T09:29:04.189" v="1127" actId="478"/>
          <ac:spMkLst>
            <pc:docMk/>
            <pc:sldMk cId="2914705182" sldId="288"/>
            <ac:spMk id="3" creationId="{4D132817-CD47-074A-9FC3-D950074AC024}"/>
          </ac:spMkLst>
        </pc:spChg>
        <pc:spChg chg="add mod">
          <ac:chgData name="Chris Gaskell" userId="ee545228e8050611" providerId="LiveId" clId="{5A948AE5-660B-B34C-B289-6FD4022701A1}" dt="2021-12-07T09:29:06.314" v="1129"/>
          <ac:spMkLst>
            <pc:docMk/>
            <pc:sldMk cId="2914705182" sldId="288"/>
            <ac:spMk id="4" creationId="{D79815B2-299C-324D-86C1-C26C1F7EC310}"/>
          </ac:spMkLst>
        </pc:spChg>
        <pc:spChg chg="add mod">
          <ac:chgData name="Chris Gaskell" userId="ee545228e8050611" providerId="LiveId" clId="{5A948AE5-660B-B34C-B289-6FD4022701A1}" dt="2021-12-07T09:50:18.385" v="1399"/>
          <ac:spMkLst>
            <pc:docMk/>
            <pc:sldMk cId="2914705182" sldId="288"/>
            <ac:spMk id="5" creationId="{E6B6EBE2-3A3A-9848-8CDC-527E40AB9732}"/>
          </ac:spMkLst>
        </pc:spChg>
      </pc:sldChg>
      <pc:sldChg chg="addSp modSp add mod setBg">
        <pc:chgData name="Chris Gaskell" userId="ee545228e8050611" providerId="LiveId" clId="{5A948AE5-660B-B34C-B289-6FD4022701A1}" dt="2021-12-07T09:38:08.085" v="1274" actId="1076"/>
        <pc:sldMkLst>
          <pc:docMk/>
          <pc:sldMk cId="933053323" sldId="289"/>
        </pc:sldMkLst>
        <pc:spChg chg="mod">
          <ac:chgData name="Chris Gaskell" userId="ee545228e8050611" providerId="LiveId" clId="{5A948AE5-660B-B34C-B289-6FD4022701A1}" dt="2021-12-07T09:37:06.729" v="1264" actId="14100"/>
          <ac:spMkLst>
            <pc:docMk/>
            <pc:sldMk cId="933053323" sldId="289"/>
            <ac:spMk id="3" creationId="{DA834290-22C7-284F-8EC4-0B14D4311BFA}"/>
          </ac:spMkLst>
        </pc:spChg>
        <pc:spChg chg="add mod">
          <ac:chgData name="Chris Gaskell" userId="ee545228e8050611" providerId="LiveId" clId="{5A948AE5-660B-B34C-B289-6FD4022701A1}" dt="2021-12-07T09:38:08.085" v="1274" actId="1076"/>
          <ac:spMkLst>
            <pc:docMk/>
            <pc:sldMk cId="933053323" sldId="289"/>
            <ac:spMk id="4" creationId="{41B600BB-8A4E-F24F-95CB-B923A94E7F4B}"/>
          </ac:spMkLst>
        </pc:spChg>
      </pc:sldChg>
      <pc:sldMasterChg chg="setBg">
        <pc:chgData name="Chris Gaskell" userId="ee545228e8050611" providerId="LiveId" clId="{5A948AE5-660B-B34C-B289-6FD4022701A1}" dt="2021-12-07T09:12:09.758" v="924"/>
        <pc:sldMasterMkLst>
          <pc:docMk/>
          <pc:sldMasterMk cId="754395465" sldId="2147483849"/>
        </pc:sldMasterMkLst>
      </pc:sldMasterChg>
    </pc:docChg>
  </pc:docChgLst>
  <pc:docChgLst>
    <pc:chgData name="Chris Gaskell" userId="ee545228e8050611" providerId="LiveId" clId="{1CCDB7E7-D463-1C4C-B3D1-1D3BB70E1DE3}"/>
    <pc:docChg chg="undo custSel addSld delSld modSld sldOrd modSection">
      <pc:chgData name="Chris Gaskell" userId="ee545228e8050611" providerId="LiveId" clId="{1CCDB7E7-D463-1C4C-B3D1-1D3BB70E1DE3}" dt="2021-12-08T19:41:07.138" v="2094" actId="20577"/>
      <pc:docMkLst>
        <pc:docMk/>
      </pc:docMkLst>
      <pc:sldChg chg="addSp modSp mod">
        <pc:chgData name="Chris Gaskell" userId="ee545228e8050611" providerId="LiveId" clId="{1CCDB7E7-D463-1C4C-B3D1-1D3BB70E1DE3}" dt="2021-12-08T06:57:49.673" v="249" actId="1035"/>
        <pc:sldMkLst>
          <pc:docMk/>
          <pc:sldMk cId="2945167198" sldId="256"/>
        </pc:sldMkLst>
        <pc:picChg chg="add mod">
          <ac:chgData name="Chris Gaskell" userId="ee545228e8050611" providerId="LiveId" clId="{1CCDB7E7-D463-1C4C-B3D1-1D3BB70E1DE3}" dt="2021-12-08T06:57:49.673" v="249" actId="1035"/>
          <ac:picMkLst>
            <pc:docMk/>
            <pc:sldMk cId="2945167198" sldId="256"/>
            <ac:picMk id="5" creationId="{87E88695-C224-B648-B781-59E52041EF43}"/>
          </ac:picMkLst>
        </pc:picChg>
      </pc:sldChg>
      <pc:sldChg chg="del">
        <pc:chgData name="Chris Gaskell" userId="ee545228e8050611" providerId="LiveId" clId="{1CCDB7E7-D463-1C4C-B3D1-1D3BB70E1DE3}" dt="2021-12-08T06:41:05.451" v="77" actId="2696"/>
        <pc:sldMkLst>
          <pc:docMk/>
          <pc:sldMk cId="1763698951" sldId="257"/>
        </pc:sldMkLst>
      </pc:sldChg>
      <pc:sldChg chg="addSp modSp ord modNotesTx">
        <pc:chgData name="Chris Gaskell" userId="ee545228e8050611" providerId="LiveId" clId="{1CCDB7E7-D463-1C4C-B3D1-1D3BB70E1DE3}" dt="2021-12-08T18:30:39.765" v="1237" actId="20577"/>
        <pc:sldMkLst>
          <pc:docMk/>
          <pc:sldMk cId="2978181460" sldId="259"/>
        </pc:sldMkLst>
        <pc:picChg chg="add mod">
          <ac:chgData name="Chris Gaskell" userId="ee545228e8050611" providerId="LiveId" clId="{1CCDB7E7-D463-1C4C-B3D1-1D3BB70E1DE3}" dt="2021-12-08T06:58:23.490" v="267"/>
          <ac:picMkLst>
            <pc:docMk/>
            <pc:sldMk cId="2978181460" sldId="259"/>
            <ac:picMk id="5" creationId="{B8690F73-F1F1-A74A-9C3B-871D9CB09816}"/>
          </ac:picMkLst>
        </pc:picChg>
        <pc:picChg chg="mod">
          <ac:chgData name="Chris Gaskell" userId="ee545228e8050611" providerId="LiveId" clId="{1CCDB7E7-D463-1C4C-B3D1-1D3BB70E1DE3}" dt="2021-12-08T06:50:42.586" v="154" actId="14100"/>
          <ac:picMkLst>
            <pc:docMk/>
            <pc:sldMk cId="2978181460" sldId="259"/>
            <ac:picMk id="4104" creationId="{B3C2E1BA-D776-2C41-9889-995281704B6B}"/>
          </ac:picMkLst>
        </pc:picChg>
      </pc:sldChg>
      <pc:sldChg chg="addSp modSp mod modNotesTx">
        <pc:chgData name="Chris Gaskell" userId="ee545228e8050611" providerId="LiveId" clId="{1CCDB7E7-D463-1C4C-B3D1-1D3BB70E1DE3}" dt="2021-12-08T19:36:46.635" v="1999" actId="1076"/>
        <pc:sldMkLst>
          <pc:docMk/>
          <pc:sldMk cId="3274428114" sldId="260"/>
        </pc:sldMkLst>
        <pc:spChg chg="mod">
          <ac:chgData name="Chris Gaskell" userId="ee545228e8050611" providerId="LiveId" clId="{1CCDB7E7-D463-1C4C-B3D1-1D3BB70E1DE3}" dt="2021-12-08T19:36:46.635" v="1999" actId="1076"/>
          <ac:spMkLst>
            <pc:docMk/>
            <pc:sldMk cId="3274428114" sldId="260"/>
            <ac:spMk id="3" creationId="{C8A3F785-1C5E-B043-A602-B129F63BE29E}"/>
          </ac:spMkLst>
        </pc:spChg>
        <pc:picChg chg="add mod">
          <ac:chgData name="Chris Gaskell" userId="ee545228e8050611" providerId="LiveId" clId="{1CCDB7E7-D463-1C4C-B3D1-1D3BB70E1DE3}" dt="2021-12-08T06:58:50.168" v="274"/>
          <ac:picMkLst>
            <pc:docMk/>
            <pc:sldMk cId="3274428114" sldId="260"/>
            <ac:picMk id="4" creationId="{A36B4BAC-765E-B245-8CFB-29A093EEB597}"/>
          </ac:picMkLst>
        </pc:picChg>
      </pc:sldChg>
      <pc:sldChg chg="addSp modSp mod ord modNotesTx">
        <pc:chgData name="Chris Gaskell" userId="ee545228e8050611" providerId="LiveId" clId="{1CCDB7E7-D463-1C4C-B3D1-1D3BB70E1DE3}" dt="2021-12-08T18:29:41.203" v="1057" actId="1076"/>
        <pc:sldMkLst>
          <pc:docMk/>
          <pc:sldMk cId="2757467686" sldId="261"/>
        </pc:sldMkLst>
        <pc:spChg chg="mod">
          <ac:chgData name="Chris Gaskell" userId="ee545228e8050611" providerId="LiveId" clId="{1CCDB7E7-D463-1C4C-B3D1-1D3BB70E1DE3}" dt="2021-12-08T18:25:46.753" v="929" actId="1036"/>
          <ac:spMkLst>
            <pc:docMk/>
            <pc:sldMk cId="2757467686" sldId="261"/>
            <ac:spMk id="2" creationId="{727DB2E6-9F77-7749-A99D-F1607252E93B}"/>
          </ac:spMkLst>
        </pc:spChg>
        <pc:spChg chg="mod">
          <ac:chgData name="Chris Gaskell" userId="ee545228e8050611" providerId="LiveId" clId="{1CCDB7E7-D463-1C4C-B3D1-1D3BB70E1DE3}" dt="2021-12-08T18:29:31.803" v="1055" actId="20577"/>
          <ac:spMkLst>
            <pc:docMk/>
            <pc:sldMk cId="2757467686" sldId="261"/>
            <ac:spMk id="4" creationId="{9CC0B0C9-C260-104F-9C20-F08B530400E0}"/>
          </ac:spMkLst>
        </pc:spChg>
        <pc:picChg chg="add mod">
          <ac:chgData name="Chris Gaskell" userId="ee545228e8050611" providerId="LiveId" clId="{1CCDB7E7-D463-1C4C-B3D1-1D3BB70E1DE3}" dt="2021-12-08T06:58:19.297" v="266"/>
          <ac:picMkLst>
            <pc:docMk/>
            <pc:sldMk cId="2757467686" sldId="261"/>
            <ac:picMk id="5" creationId="{2167B2B0-A912-AB41-8B56-AB27D0CA5E12}"/>
          </ac:picMkLst>
        </pc:picChg>
        <pc:picChg chg="mod">
          <ac:chgData name="Chris Gaskell" userId="ee545228e8050611" providerId="LiveId" clId="{1CCDB7E7-D463-1C4C-B3D1-1D3BB70E1DE3}" dt="2021-12-08T18:29:41.203" v="1057" actId="1076"/>
          <ac:picMkLst>
            <pc:docMk/>
            <pc:sldMk cId="2757467686" sldId="261"/>
            <ac:picMk id="5136" creationId="{5BFE7385-846C-F64C-9B5F-E5E0CFC89B92}"/>
          </ac:picMkLst>
        </pc:picChg>
      </pc:sldChg>
      <pc:sldChg chg="addSp modSp mod">
        <pc:chgData name="Chris Gaskell" userId="ee545228e8050611" providerId="LiveId" clId="{1CCDB7E7-D463-1C4C-B3D1-1D3BB70E1DE3}" dt="2021-12-08T07:03:10.599" v="280" actId="207"/>
        <pc:sldMkLst>
          <pc:docMk/>
          <pc:sldMk cId="342642300" sldId="262"/>
        </pc:sldMkLst>
        <pc:spChg chg="mod">
          <ac:chgData name="Chris Gaskell" userId="ee545228e8050611" providerId="LiveId" clId="{1CCDB7E7-D463-1C4C-B3D1-1D3BB70E1DE3}" dt="2021-12-08T07:03:10.599" v="280" actId="207"/>
          <ac:spMkLst>
            <pc:docMk/>
            <pc:sldMk cId="342642300" sldId="262"/>
            <ac:spMk id="4" creationId="{9AB52F23-367A-EE47-8330-14D654BD675B}"/>
          </ac:spMkLst>
        </pc:spChg>
        <pc:picChg chg="add mod">
          <ac:chgData name="Chris Gaskell" userId="ee545228e8050611" providerId="LiveId" clId="{1CCDB7E7-D463-1C4C-B3D1-1D3BB70E1DE3}" dt="2021-12-08T06:58:35.567" v="270"/>
          <ac:picMkLst>
            <pc:docMk/>
            <pc:sldMk cId="342642300" sldId="262"/>
            <ac:picMk id="6" creationId="{5C890A2E-FEAE-A947-B8D0-8AF242C2969A}"/>
          </ac:picMkLst>
        </pc:picChg>
      </pc:sldChg>
      <pc:sldChg chg="addSp modSp mod">
        <pc:chgData name="Chris Gaskell" userId="ee545228e8050611" providerId="LiveId" clId="{1CCDB7E7-D463-1C4C-B3D1-1D3BB70E1DE3}" dt="2021-12-08T18:33:34.630" v="1319" actId="20577"/>
        <pc:sldMkLst>
          <pc:docMk/>
          <pc:sldMk cId="3855908941" sldId="266"/>
        </pc:sldMkLst>
        <pc:spChg chg="mod">
          <ac:chgData name="Chris Gaskell" userId="ee545228e8050611" providerId="LiveId" clId="{1CCDB7E7-D463-1C4C-B3D1-1D3BB70E1DE3}" dt="2021-12-08T18:30:53.846" v="1249" actId="20577"/>
          <ac:spMkLst>
            <pc:docMk/>
            <pc:sldMk cId="3855908941" sldId="266"/>
            <ac:spMk id="2" creationId="{92010BCA-6138-B24F-A8A2-0350E2BDEEBA}"/>
          </ac:spMkLst>
        </pc:spChg>
        <pc:spChg chg="mod">
          <ac:chgData name="Chris Gaskell" userId="ee545228e8050611" providerId="LiveId" clId="{1CCDB7E7-D463-1C4C-B3D1-1D3BB70E1DE3}" dt="2021-12-08T18:33:34.630" v="1319" actId="20577"/>
          <ac:spMkLst>
            <pc:docMk/>
            <pc:sldMk cId="3855908941" sldId="266"/>
            <ac:spMk id="4" creationId="{3977D293-26B8-3248-908B-931224193DE6}"/>
          </ac:spMkLst>
        </pc:spChg>
        <pc:picChg chg="add mod">
          <ac:chgData name="Chris Gaskell" userId="ee545228e8050611" providerId="LiveId" clId="{1CCDB7E7-D463-1C4C-B3D1-1D3BB70E1DE3}" dt="2021-12-08T06:58:25.627" v="268"/>
          <ac:picMkLst>
            <pc:docMk/>
            <pc:sldMk cId="3855908941" sldId="266"/>
            <ac:picMk id="5" creationId="{B2A4B748-2853-1A49-BAE6-4579B4B75FEB}"/>
          </ac:picMkLst>
        </pc:picChg>
      </pc:sldChg>
      <pc:sldChg chg="addSp modSp mod">
        <pc:chgData name="Chris Gaskell" userId="ee545228e8050611" providerId="LiveId" clId="{1CCDB7E7-D463-1C4C-B3D1-1D3BB70E1DE3}" dt="2021-12-08T19:29:15.679" v="1714" actId="20577"/>
        <pc:sldMkLst>
          <pc:docMk/>
          <pc:sldMk cId="3133534949" sldId="267"/>
        </pc:sldMkLst>
        <pc:graphicFrameChg chg="mod modGraphic">
          <ac:chgData name="Chris Gaskell" userId="ee545228e8050611" providerId="LiveId" clId="{1CCDB7E7-D463-1C4C-B3D1-1D3BB70E1DE3}" dt="2021-12-08T19:29:15.679" v="1714" actId="20577"/>
          <ac:graphicFrameMkLst>
            <pc:docMk/>
            <pc:sldMk cId="3133534949" sldId="267"/>
            <ac:graphicFrameMk id="8198" creationId="{490CA710-2517-4846-8AC0-FDB1BAE2C629}"/>
          </ac:graphicFrameMkLst>
        </pc:graphicFrameChg>
        <pc:picChg chg="add mod">
          <ac:chgData name="Chris Gaskell" userId="ee545228e8050611" providerId="LiveId" clId="{1CCDB7E7-D463-1C4C-B3D1-1D3BB70E1DE3}" dt="2021-12-08T06:58:47.850" v="273"/>
          <ac:picMkLst>
            <pc:docMk/>
            <pc:sldMk cId="3133534949" sldId="267"/>
            <ac:picMk id="5" creationId="{30414965-510B-564C-832F-2DDA97D2EBFB}"/>
          </ac:picMkLst>
        </pc:picChg>
        <pc:picChg chg="mod">
          <ac:chgData name="Chris Gaskell" userId="ee545228e8050611" providerId="LiveId" clId="{1CCDB7E7-D463-1C4C-B3D1-1D3BB70E1DE3}" dt="2021-12-08T19:24:46.674" v="1513" actId="1076"/>
          <ac:picMkLst>
            <pc:docMk/>
            <pc:sldMk cId="3133534949" sldId="267"/>
            <ac:picMk id="8196" creationId="{D13A8866-9725-EC4E-A664-9F5945C74632}"/>
          </ac:picMkLst>
        </pc:picChg>
      </pc:sldChg>
      <pc:sldChg chg="add del setBg">
        <pc:chgData name="Chris Gaskell" userId="ee545228e8050611" providerId="LiveId" clId="{1CCDB7E7-D463-1C4C-B3D1-1D3BB70E1DE3}" dt="2021-12-08T06:50:26.216" v="150" actId="2696"/>
        <pc:sldMkLst>
          <pc:docMk/>
          <pc:sldMk cId="1032987361" sldId="273"/>
        </pc:sldMkLst>
      </pc:sldChg>
      <pc:sldChg chg="addSp modSp mod">
        <pc:chgData name="Chris Gaskell" userId="ee545228e8050611" providerId="LiveId" clId="{1CCDB7E7-D463-1C4C-B3D1-1D3BB70E1DE3}" dt="2021-12-08T19:41:07.138" v="2094" actId="20577"/>
        <pc:sldMkLst>
          <pc:docMk/>
          <pc:sldMk cId="1611980276" sldId="274"/>
        </pc:sldMkLst>
        <pc:spChg chg="mod">
          <ac:chgData name="Chris Gaskell" userId="ee545228e8050611" providerId="LiveId" clId="{1CCDB7E7-D463-1C4C-B3D1-1D3BB70E1DE3}" dt="2021-12-08T19:41:07.138" v="2094" actId="20577"/>
          <ac:spMkLst>
            <pc:docMk/>
            <pc:sldMk cId="1611980276" sldId="274"/>
            <ac:spMk id="4" creationId="{2761F58D-D9EE-FD42-B6A9-35B59B1ACCEB}"/>
          </ac:spMkLst>
        </pc:spChg>
        <pc:picChg chg="add mod">
          <ac:chgData name="Chris Gaskell" userId="ee545228e8050611" providerId="LiveId" clId="{1CCDB7E7-D463-1C4C-B3D1-1D3BB70E1DE3}" dt="2021-12-08T06:58:52.426" v="275"/>
          <ac:picMkLst>
            <pc:docMk/>
            <pc:sldMk cId="1611980276" sldId="274"/>
            <ac:picMk id="5" creationId="{B6D714DF-B8D3-484A-B294-0A4411AADB9F}"/>
          </ac:picMkLst>
        </pc:picChg>
        <pc:picChg chg="mod">
          <ac:chgData name="Chris Gaskell" userId="ee545228e8050611" providerId="LiveId" clId="{1CCDB7E7-D463-1C4C-B3D1-1D3BB70E1DE3}" dt="2021-12-08T19:38:25.370" v="2012" actId="1076"/>
          <ac:picMkLst>
            <pc:docMk/>
            <pc:sldMk cId="1611980276" sldId="274"/>
            <ac:picMk id="11266" creationId="{A1DE48C8-3F8A-8141-947F-3414CD844AD3}"/>
          </ac:picMkLst>
        </pc:picChg>
      </pc:sldChg>
      <pc:sldChg chg="modSp del mod setBg">
        <pc:chgData name="Chris Gaskell" userId="ee545228e8050611" providerId="LiveId" clId="{1CCDB7E7-D463-1C4C-B3D1-1D3BB70E1DE3}" dt="2021-12-08T06:57:32.797" v="246" actId="2696"/>
        <pc:sldMkLst>
          <pc:docMk/>
          <pc:sldMk cId="326453772" sldId="275"/>
        </pc:sldMkLst>
        <pc:spChg chg="mod">
          <ac:chgData name="Chris Gaskell" userId="ee545228e8050611" providerId="LiveId" clId="{1CCDB7E7-D463-1C4C-B3D1-1D3BB70E1DE3}" dt="2021-12-08T06:55:13.956" v="188" actId="20577"/>
          <ac:spMkLst>
            <pc:docMk/>
            <pc:sldMk cId="326453772" sldId="275"/>
            <ac:spMk id="2" creationId="{23997640-D26F-EF4A-B875-0EC4D3AB8A39}"/>
          </ac:spMkLst>
        </pc:spChg>
      </pc:sldChg>
      <pc:sldChg chg="addSp modSp del mod">
        <pc:chgData name="Chris Gaskell" userId="ee545228e8050611" providerId="LiveId" clId="{1CCDB7E7-D463-1C4C-B3D1-1D3BB70E1DE3}" dt="2021-12-08T18:23:33.366" v="900" actId="2696"/>
        <pc:sldMkLst>
          <pc:docMk/>
          <pc:sldMk cId="1586052394" sldId="280"/>
        </pc:sldMkLst>
        <pc:picChg chg="add mod">
          <ac:chgData name="Chris Gaskell" userId="ee545228e8050611" providerId="LiveId" clId="{1CCDB7E7-D463-1C4C-B3D1-1D3BB70E1DE3}" dt="2021-12-08T06:58:12.591" v="264" actId="1036"/>
          <ac:picMkLst>
            <pc:docMk/>
            <pc:sldMk cId="1586052394" sldId="280"/>
            <ac:picMk id="4" creationId="{DABC9081-3BDF-A74A-B4D0-511D201EF2E6}"/>
          </ac:picMkLst>
        </pc:picChg>
      </pc:sldChg>
      <pc:sldChg chg="modSp mod">
        <pc:chgData name="Chris Gaskell" userId="ee545228e8050611" providerId="LiveId" clId="{1CCDB7E7-D463-1C4C-B3D1-1D3BB70E1DE3}" dt="2021-12-08T18:36:53.007" v="1342" actId="207"/>
        <pc:sldMkLst>
          <pc:docMk/>
          <pc:sldMk cId="3639258963" sldId="281"/>
        </pc:sldMkLst>
        <pc:spChg chg="mod">
          <ac:chgData name="Chris Gaskell" userId="ee545228e8050611" providerId="LiveId" clId="{1CCDB7E7-D463-1C4C-B3D1-1D3BB70E1DE3}" dt="2021-12-08T18:36:38.792" v="1338" actId="207"/>
          <ac:spMkLst>
            <pc:docMk/>
            <pc:sldMk cId="3639258963" sldId="281"/>
            <ac:spMk id="9" creationId="{58B19257-7FDD-064A-94F8-744BC97BCDD7}"/>
          </ac:spMkLst>
        </pc:spChg>
        <pc:spChg chg="mod">
          <ac:chgData name="Chris Gaskell" userId="ee545228e8050611" providerId="LiveId" clId="{1CCDB7E7-D463-1C4C-B3D1-1D3BB70E1DE3}" dt="2021-12-08T18:36:48.747" v="1341" actId="207"/>
          <ac:spMkLst>
            <pc:docMk/>
            <pc:sldMk cId="3639258963" sldId="281"/>
            <ac:spMk id="10" creationId="{A58EAFDD-B730-5149-A7B2-C87848CD443A}"/>
          </ac:spMkLst>
        </pc:spChg>
        <pc:spChg chg="mod">
          <ac:chgData name="Chris Gaskell" userId="ee545228e8050611" providerId="LiveId" clId="{1CCDB7E7-D463-1C4C-B3D1-1D3BB70E1DE3}" dt="2021-12-08T18:36:53.007" v="1342" actId="207"/>
          <ac:spMkLst>
            <pc:docMk/>
            <pc:sldMk cId="3639258963" sldId="281"/>
            <ac:spMk id="16" creationId="{31BFA09C-300F-174C-BDF9-08683038106F}"/>
          </ac:spMkLst>
        </pc:spChg>
        <pc:spChg chg="mod">
          <ac:chgData name="Chris Gaskell" userId="ee545228e8050611" providerId="LiveId" clId="{1CCDB7E7-D463-1C4C-B3D1-1D3BB70E1DE3}" dt="2021-12-08T18:36:41.261" v="1339" actId="207"/>
          <ac:spMkLst>
            <pc:docMk/>
            <pc:sldMk cId="3639258963" sldId="281"/>
            <ac:spMk id="18" creationId="{B5F41C5B-80B0-3D47-A361-3EE8C42EF927}"/>
          </ac:spMkLst>
        </pc:spChg>
        <pc:spChg chg="mod">
          <ac:chgData name="Chris Gaskell" userId="ee545228e8050611" providerId="LiveId" clId="{1CCDB7E7-D463-1C4C-B3D1-1D3BB70E1DE3}" dt="2021-12-08T18:36:41.261" v="1339" actId="207"/>
          <ac:spMkLst>
            <pc:docMk/>
            <pc:sldMk cId="3639258963" sldId="281"/>
            <ac:spMk id="19" creationId="{C7FEE4EF-4182-784C-9679-74354BDF62E7}"/>
          </ac:spMkLst>
        </pc:spChg>
        <pc:grpChg chg="mod">
          <ac:chgData name="Chris Gaskell" userId="ee545228e8050611" providerId="LiveId" clId="{1CCDB7E7-D463-1C4C-B3D1-1D3BB70E1DE3}" dt="2021-12-08T18:36:41.261" v="1339" actId="207"/>
          <ac:grpSpMkLst>
            <pc:docMk/>
            <pc:sldMk cId="3639258963" sldId="281"/>
            <ac:grpSpMk id="17" creationId="{F36D0BF9-D8FA-7D41-B8B8-CBA73AD4DF0C}"/>
          </ac:grpSpMkLst>
        </pc:grpChg>
      </pc:sldChg>
      <pc:sldChg chg="addSp modSp mod">
        <pc:chgData name="Chris Gaskell" userId="ee545228e8050611" providerId="LiveId" clId="{1CCDB7E7-D463-1C4C-B3D1-1D3BB70E1DE3}" dt="2021-12-08T18:59:48.432" v="1421" actId="20577"/>
        <pc:sldMkLst>
          <pc:docMk/>
          <pc:sldMk cId="1412932391" sldId="282"/>
        </pc:sldMkLst>
        <pc:spChg chg="mod">
          <ac:chgData name="Chris Gaskell" userId="ee545228e8050611" providerId="LiveId" clId="{1CCDB7E7-D463-1C4C-B3D1-1D3BB70E1DE3}" dt="2021-12-08T18:59:48.432" v="1421" actId="20577"/>
          <ac:spMkLst>
            <pc:docMk/>
            <pc:sldMk cId="1412932391" sldId="282"/>
            <ac:spMk id="5" creationId="{EBBE22E0-AFFC-B94B-9FEC-4D0F2CFD394E}"/>
          </ac:spMkLst>
        </pc:spChg>
        <pc:picChg chg="add mod">
          <ac:chgData name="Chris Gaskell" userId="ee545228e8050611" providerId="LiveId" clId="{1CCDB7E7-D463-1C4C-B3D1-1D3BB70E1DE3}" dt="2021-12-08T06:58:40.161" v="271"/>
          <ac:picMkLst>
            <pc:docMk/>
            <pc:sldMk cId="1412932391" sldId="282"/>
            <ac:picMk id="7" creationId="{DDEAC11E-36BE-DA41-BA26-FE080FDE964C}"/>
          </ac:picMkLst>
        </pc:picChg>
      </pc:sldChg>
      <pc:sldChg chg="addSp modSp mod">
        <pc:chgData name="Chris Gaskell" userId="ee545228e8050611" providerId="LiveId" clId="{1CCDB7E7-D463-1C4C-B3D1-1D3BB70E1DE3}" dt="2021-12-08T19:02:49.027" v="1506" actId="20577"/>
        <pc:sldMkLst>
          <pc:docMk/>
          <pc:sldMk cId="854486515" sldId="283"/>
        </pc:sldMkLst>
        <pc:spChg chg="mod">
          <ac:chgData name="Chris Gaskell" userId="ee545228e8050611" providerId="LiveId" clId="{1CCDB7E7-D463-1C4C-B3D1-1D3BB70E1DE3}" dt="2021-12-08T19:02:49.027" v="1506" actId="20577"/>
          <ac:spMkLst>
            <pc:docMk/>
            <pc:sldMk cId="854486515" sldId="283"/>
            <ac:spMk id="4" creationId="{F29B55D1-4E45-8445-9E76-2497CF10E33E}"/>
          </ac:spMkLst>
        </pc:spChg>
        <pc:picChg chg="add mod">
          <ac:chgData name="Chris Gaskell" userId="ee545228e8050611" providerId="LiveId" clId="{1CCDB7E7-D463-1C4C-B3D1-1D3BB70E1DE3}" dt="2021-12-08T06:58:43.612" v="272"/>
          <ac:picMkLst>
            <pc:docMk/>
            <pc:sldMk cId="854486515" sldId="283"/>
            <ac:picMk id="6" creationId="{66CF1437-CFB3-AF43-A1DF-F5F2F5CE3FCF}"/>
          </ac:picMkLst>
        </pc:picChg>
      </pc:sldChg>
      <pc:sldChg chg="add del">
        <pc:chgData name="Chris Gaskell" userId="ee545228e8050611" providerId="LiveId" clId="{1CCDB7E7-D463-1C4C-B3D1-1D3BB70E1DE3}" dt="2021-12-08T06:50:01.180" v="148" actId="2696"/>
        <pc:sldMkLst>
          <pc:docMk/>
          <pc:sldMk cId="583673395" sldId="284"/>
        </pc:sldMkLst>
      </pc:sldChg>
      <pc:sldChg chg="del">
        <pc:chgData name="Chris Gaskell" userId="ee545228e8050611" providerId="LiveId" clId="{1CCDB7E7-D463-1C4C-B3D1-1D3BB70E1DE3}" dt="2021-12-08T06:50:30.994" v="151" actId="2696"/>
        <pc:sldMkLst>
          <pc:docMk/>
          <pc:sldMk cId="3985068832" sldId="285"/>
        </pc:sldMkLst>
      </pc:sldChg>
      <pc:sldChg chg="del">
        <pc:chgData name="Chris Gaskell" userId="ee545228e8050611" providerId="LiveId" clId="{1CCDB7E7-D463-1C4C-B3D1-1D3BB70E1DE3}" dt="2021-12-08T06:49:15.824" v="142" actId="2696"/>
        <pc:sldMkLst>
          <pc:docMk/>
          <pc:sldMk cId="838011948" sldId="286"/>
        </pc:sldMkLst>
      </pc:sldChg>
      <pc:sldChg chg="del">
        <pc:chgData name="Chris Gaskell" userId="ee545228e8050611" providerId="LiveId" clId="{1CCDB7E7-D463-1C4C-B3D1-1D3BB70E1DE3}" dt="2021-12-08T06:42:50.732" v="80" actId="2696"/>
        <pc:sldMkLst>
          <pc:docMk/>
          <pc:sldMk cId="3973662569" sldId="287"/>
        </pc:sldMkLst>
      </pc:sldChg>
      <pc:sldChg chg="del">
        <pc:chgData name="Chris Gaskell" userId="ee545228e8050611" providerId="LiveId" clId="{1CCDB7E7-D463-1C4C-B3D1-1D3BB70E1DE3}" dt="2021-12-08T06:44:52.217" v="86" actId="2696"/>
        <pc:sldMkLst>
          <pc:docMk/>
          <pc:sldMk cId="2914705182" sldId="288"/>
        </pc:sldMkLst>
      </pc:sldChg>
      <pc:sldChg chg="addSp delSp modSp mod">
        <pc:chgData name="Chris Gaskell" userId="ee545228e8050611" providerId="LiveId" clId="{1CCDB7E7-D463-1C4C-B3D1-1D3BB70E1DE3}" dt="2021-12-08T18:22:16.168" v="899" actId="1076"/>
        <pc:sldMkLst>
          <pc:docMk/>
          <pc:sldMk cId="933053323" sldId="289"/>
        </pc:sldMkLst>
        <pc:spChg chg="mod">
          <ac:chgData name="Chris Gaskell" userId="ee545228e8050611" providerId="LiveId" clId="{1CCDB7E7-D463-1C4C-B3D1-1D3BB70E1DE3}" dt="2021-12-08T18:20:12.875" v="874" actId="14100"/>
          <ac:spMkLst>
            <pc:docMk/>
            <pc:sldMk cId="933053323" sldId="289"/>
            <ac:spMk id="3" creationId="{DA834290-22C7-284F-8EC4-0B14D4311BFA}"/>
          </ac:spMkLst>
        </pc:spChg>
        <pc:spChg chg="mod">
          <ac:chgData name="Chris Gaskell" userId="ee545228e8050611" providerId="LiveId" clId="{1CCDB7E7-D463-1C4C-B3D1-1D3BB70E1DE3}" dt="2021-12-08T18:21:08.240" v="882" actId="20577"/>
          <ac:spMkLst>
            <pc:docMk/>
            <pc:sldMk cId="933053323" sldId="289"/>
            <ac:spMk id="4" creationId="{41B600BB-8A4E-F24F-95CB-B923A94E7F4B}"/>
          </ac:spMkLst>
        </pc:spChg>
        <pc:spChg chg="add mod">
          <ac:chgData name="Chris Gaskell" userId="ee545228e8050611" providerId="LiveId" clId="{1CCDB7E7-D463-1C4C-B3D1-1D3BB70E1DE3}" dt="2021-12-08T18:22:16.168" v="899" actId="1076"/>
          <ac:spMkLst>
            <pc:docMk/>
            <pc:sldMk cId="933053323" sldId="289"/>
            <ac:spMk id="6" creationId="{736E9F01-F1FF-7F47-BEBB-35955724227C}"/>
          </ac:spMkLst>
        </pc:spChg>
        <pc:spChg chg="add del mod">
          <ac:chgData name="Chris Gaskell" userId="ee545228e8050611" providerId="LiveId" clId="{1CCDB7E7-D463-1C4C-B3D1-1D3BB70E1DE3}" dt="2021-12-08T18:21:13.120" v="883" actId="478"/>
          <ac:spMkLst>
            <pc:docMk/>
            <pc:sldMk cId="933053323" sldId="289"/>
            <ac:spMk id="7" creationId="{1A70DDEB-F257-CE46-8348-A3D9EB3A1128}"/>
          </ac:spMkLst>
        </pc:spChg>
        <pc:picChg chg="add mod">
          <ac:chgData name="Chris Gaskell" userId="ee545228e8050611" providerId="LiveId" clId="{1CCDB7E7-D463-1C4C-B3D1-1D3BB70E1DE3}" dt="2021-12-08T06:58:17.055" v="265"/>
          <ac:picMkLst>
            <pc:docMk/>
            <pc:sldMk cId="933053323" sldId="289"/>
            <ac:picMk id="5" creationId="{B6933085-C39E-D044-8573-BB0D13691CEE}"/>
          </ac:picMkLst>
        </pc:picChg>
      </pc:sldChg>
      <pc:sldChg chg="addSp delSp modSp add mod ord setBg delDesignElem">
        <pc:chgData name="Chris Gaskell" userId="ee545228e8050611" providerId="LiveId" clId="{1CCDB7E7-D463-1C4C-B3D1-1D3BB70E1DE3}" dt="2021-12-08T17:58:24.355" v="282" actId="403"/>
        <pc:sldMkLst>
          <pc:docMk/>
          <pc:sldMk cId="1579361546" sldId="290"/>
        </pc:sldMkLst>
        <pc:spChg chg="add del mod">
          <ac:chgData name="Chris Gaskell" userId="ee545228e8050611" providerId="LiveId" clId="{1CCDB7E7-D463-1C4C-B3D1-1D3BB70E1DE3}" dt="2021-12-08T06:38:12.786" v="9"/>
          <ac:spMkLst>
            <pc:docMk/>
            <pc:sldMk cId="1579361546" sldId="290"/>
            <ac:spMk id="3" creationId="{9E03F3F9-BD78-C24F-8C1B-53B58B899857}"/>
          </ac:spMkLst>
        </pc:spChg>
        <pc:spChg chg="mod">
          <ac:chgData name="Chris Gaskell" userId="ee545228e8050611" providerId="LiveId" clId="{1CCDB7E7-D463-1C4C-B3D1-1D3BB70E1DE3}" dt="2021-12-08T17:58:24.355" v="282" actId="403"/>
          <ac:spMkLst>
            <pc:docMk/>
            <pc:sldMk cId="1579361546" sldId="290"/>
            <ac:spMk id="6" creationId="{59FFE89C-5D81-A94B-82A8-3A1D898215CB}"/>
          </ac:spMkLst>
        </pc:spChg>
        <pc:spChg chg="add mod">
          <ac:chgData name="Chris Gaskell" userId="ee545228e8050611" providerId="LiveId" clId="{1CCDB7E7-D463-1C4C-B3D1-1D3BB70E1DE3}" dt="2021-12-08T06:38:00.347" v="4" actId="207"/>
          <ac:spMkLst>
            <pc:docMk/>
            <pc:sldMk cId="1579361546" sldId="290"/>
            <ac:spMk id="13" creationId="{7AAB1F49-5112-2348-81DF-44A7E6C6114D}"/>
          </ac:spMkLst>
        </pc:spChg>
        <pc:spChg chg="del">
          <ac:chgData name="Chris Gaskell" userId="ee545228e8050611" providerId="LiveId" clId="{1CCDB7E7-D463-1C4C-B3D1-1D3BB70E1DE3}" dt="2021-12-08T06:37:23.996" v="1"/>
          <ac:spMkLst>
            <pc:docMk/>
            <pc:sldMk cId="1579361546" sldId="290"/>
            <ac:spMk id="135" creationId="{911A6C77-6109-4F77-975B-C375615A557E}"/>
          </ac:spMkLst>
        </pc:spChg>
        <pc:grpChg chg="del">
          <ac:chgData name="Chris Gaskell" userId="ee545228e8050611" providerId="LiveId" clId="{1CCDB7E7-D463-1C4C-B3D1-1D3BB70E1DE3}" dt="2021-12-08T06:37:23.996" v="1"/>
          <ac:grpSpMkLst>
            <pc:docMk/>
            <pc:sldMk cId="1579361546" sldId="290"/>
            <ac:grpSpMk id="137" creationId="{CB343D17-9934-455E-B326-2F39206BA44A}"/>
          </ac:grpSpMkLst>
        </pc:grpChg>
      </pc:sldChg>
      <pc:sldChg chg="modSp add mod setBg modNotesTx">
        <pc:chgData name="Chris Gaskell" userId="ee545228e8050611" providerId="LiveId" clId="{1CCDB7E7-D463-1C4C-B3D1-1D3BB70E1DE3}" dt="2021-12-08T17:58:49.262" v="285" actId="20577"/>
        <pc:sldMkLst>
          <pc:docMk/>
          <pc:sldMk cId="3341789803" sldId="291"/>
        </pc:sldMkLst>
        <pc:spChg chg="mod">
          <ac:chgData name="Chris Gaskell" userId="ee545228e8050611" providerId="LiveId" clId="{1CCDB7E7-D463-1C4C-B3D1-1D3BB70E1DE3}" dt="2021-12-08T06:41:38.002" v="78" actId="207"/>
          <ac:spMkLst>
            <pc:docMk/>
            <pc:sldMk cId="3341789803" sldId="291"/>
            <ac:spMk id="4" creationId="{E4072C39-9A5E-C24E-AC10-A32500F58BBA}"/>
          </ac:spMkLst>
        </pc:spChg>
      </pc:sldChg>
      <pc:sldChg chg="addSp delSp modSp add mod setBg delDesignElem modNotesTx">
        <pc:chgData name="Chris Gaskell" userId="ee545228e8050611" providerId="LiveId" clId="{1CCDB7E7-D463-1C4C-B3D1-1D3BB70E1DE3}" dt="2021-12-08T18:04:38.642" v="289" actId="14100"/>
        <pc:sldMkLst>
          <pc:docMk/>
          <pc:sldMk cId="516458610" sldId="292"/>
        </pc:sldMkLst>
        <pc:spChg chg="mod">
          <ac:chgData name="Chris Gaskell" userId="ee545228e8050611" providerId="LiveId" clId="{1CCDB7E7-D463-1C4C-B3D1-1D3BB70E1DE3}" dt="2021-12-08T18:04:36.779" v="288" actId="1076"/>
          <ac:spMkLst>
            <pc:docMk/>
            <pc:sldMk cId="516458610" sldId="292"/>
            <ac:spMk id="2" creationId="{2C052F49-E789-4C45-A862-14A1E30B47F1}"/>
          </ac:spMkLst>
        </pc:spChg>
        <pc:spChg chg="del">
          <ac:chgData name="Chris Gaskell" userId="ee545228e8050611" providerId="LiveId" clId="{1CCDB7E7-D463-1C4C-B3D1-1D3BB70E1DE3}" dt="2021-12-08T06:38:29.359" v="11"/>
          <ac:spMkLst>
            <pc:docMk/>
            <pc:sldMk cId="516458610" sldId="292"/>
            <ac:spMk id="137" creationId="{F49775AF-8896-43EE-92C6-83497D6DC56F}"/>
          </ac:spMkLst>
        </pc:spChg>
        <pc:spChg chg="del">
          <ac:chgData name="Chris Gaskell" userId="ee545228e8050611" providerId="LiveId" clId="{1CCDB7E7-D463-1C4C-B3D1-1D3BB70E1DE3}" dt="2021-12-08T06:38:29.359" v="11"/>
          <ac:spMkLst>
            <pc:docMk/>
            <pc:sldMk cId="516458610" sldId="292"/>
            <ac:spMk id="1028" creationId="{9B7AD9F6-8CE7-4299-8FC6-328F4DCD3FF9}"/>
          </ac:spMkLst>
        </pc:spChg>
        <pc:picChg chg="add mod">
          <ac:chgData name="Chris Gaskell" userId="ee545228e8050611" providerId="LiveId" clId="{1CCDB7E7-D463-1C4C-B3D1-1D3BB70E1DE3}" dt="2021-12-08T06:57:55.091" v="250"/>
          <ac:picMkLst>
            <pc:docMk/>
            <pc:sldMk cId="516458610" sldId="292"/>
            <ac:picMk id="6" creationId="{A61FFBB7-396D-924E-B092-15DDF0341B63}"/>
          </ac:picMkLst>
        </pc:picChg>
        <pc:picChg chg="mod">
          <ac:chgData name="Chris Gaskell" userId="ee545228e8050611" providerId="LiveId" clId="{1CCDB7E7-D463-1C4C-B3D1-1D3BB70E1DE3}" dt="2021-12-08T18:04:38.642" v="289" actId="14100"/>
          <ac:picMkLst>
            <pc:docMk/>
            <pc:sldMk cId="516458610" sldId="292"/>
            <ac:picMk id="1026" creationId="{FA97D847-DDFD-FA41-AFF3-F762D879E7A5}"/>
          </ac:picMkLst>
        </pc:picChg>
      </pc:sldChg>
      <pc:sldChg chg="add del ord setBg">
        <pc:chgData name="Chris Gaskell" userId="ee545228e8050611" providerId="LiveId" clId="{1CCDB7E7-D463-1C4C-B3D1-1D3BB70E1DE3}" dt="2021-12-08T06:47:50.451" v="92" actId="2696"/>
        <pc:sldMkLst>
          <pc:docMk/>
          <pc:sldMk cId="2648571602" sldId="293"/>
        </pc:sldMkLst>
      </pc:sldChg>
      <pc:sldChg chg="modSp add mod ord modNotesTx">
        <pc:chgData name="Chris Gaskell" userId="ee545228e8050611" providerId="LiveId" clId="{1CCDB7E7-D463-1C4C-B3D1-1D3BB70E1DE3}" dt="2021-12-08T18:05:51.530" v="296" actId="20577"/>
        <pc:sldMkLst>
          <pc:docMk/>
          <pc:sldMk cId="2521355966" sldId="294"/>
        </pc:sldMkLst>
        <pc:spChg chg="mod">
          <ac:chgData name="Chris Gaskell" userId="ee545228e8050611" providerId="LiveId" clId="{1CCDB7E7-D463-1C4C-B3D1-1D3BB70E1DE3}" dt="2021-12-08T06:47:54.996" v="101" actId="20577"/>
          <ac:spMkLst>
            <pc:docMk/>
            <pc:sldMk cId="2521355966" sldId="294"/>
            <ac:spMk id="4" creationId="{E4072C39-9A5E-C24E-AC10-A32500F58BBA}"/>
          </ac:spMkLst>
        </pc:spChg>
      </pc:sldChg>
      <pc:sldChg chg="modSp add mod ord">
        <pc:chgData name="Chris Gaskell" userId="ee545228e8050611" providerId="LiveId" clId="{1CCDB7E7-D463-1C4C-B3D1-1D3BB70E1DE3}" dt="2021-12-08T06:55:23.544" v="190" actId="20577"/>
        <pc:sldMkLst>
          <pc:docMk/>
          <pc:sldMk cId="1279807422" sldId="295"/>
        </pc:sldMkLst>
        <pc:spChg chg="mod">
          <ac:chgData name="Chris Gaskell" userId="ee545228e8050611" providerId="LiveId" clId="{1CCDB7E7-D463-1C4C-B3D1-1D3BB70E1DE3}" dt="2021-12-08T06:55:23.544" v="190" actId="20577"/>
          <ac:spMkLst>
            <pc:docMk/>
            <pc:sldMk cId="1279807422" sldId="295"/>
            <ac:spMk id="4" creationId="{E4072C39-9A5E-C24E-AC10-A32500F58BBA}"/>
          </ac:spMkLst>
        </pc:spChg>
      </pc:sldChg>
      <pc:sldChg chg="addSp delSp modSp add mod ord setBg delDesignElem modNotesTx">
        <pc:chgData name="Chris Gaskell" userId="ee545228e8050611" providerId="LiveId" clId="{1CCDB7E7-D463-1C4C-B3D1-1D3BB70E1DE3}" dt="2021-12-08T18:05:35.472" v="295" actId="20577"/>
        <pc:sldMkLst>
          <pc:docMk/>
          <pc:sldMk cId="4288948614" sldId="296"/>
        </pc:sldMkLst>
        <pc:spChg chg="mod">
          <ac:chgData name="Chris Gaskell" userId="ee545228e8050611" providerId="LiveId" clId="{1CCDB7E7-D463-1C4C-B3D1-1D3BB70E1DE3}" dt="2021-12-08T06:49:10.410" v="141" actId="207"/>
          <ac:spMkLst>
            <pc:docMk/>
            <pc:sldMk cId="4288948614" sldId="296"/>
            <ac:spMk id="2" creationId="{B2B90AAA-1C4B-F145-89FB-3EA75DB2C651}"/>
          </ac:spMkLst>
        </pc:spChg>
        <pc:spChg chg="del">
          <ac:chgData name="Chris Gaskell" userId="ee545228e8050611" providerId="LiveId" clId="{1CCDB7E7-D463-1C4C-B3D1-1D3BB70E1DE3}" dt="2021-12-08T06:49:04.012" v="140"/>
          <ac:spMkLst>
            <pc:docMk/>
            <pc:sldMk cId="4288948614" sldId="296"/>
            <ac:spMk id="201" creationId="{0E9C5405-4A49-4E12-98FD-8966C1118F23}"/>
          </ac:spMkLst>
        </pc:spChg>
        <pc:spChg chg="del">
          <ac:chgData name="Chris Gaskell" userId="ee545228e8050611" providerId="LiveId" clId="{1CCDB7E7-D463-1C4C-B3D1-1D3BB70E1DE3}" dt="2021-12-08T06:49:04.012" v="140"/>
          <ac:spMkLst>
            <pc:docMk/>
            <pc:sldMk cId="4288948614" sldId="296"/>
            <ac:spMk id="203" creationId="{35B9823A-85C3-4837-8700-3D94F9B36113}"/>
          </ac:spMkLst>
        </pc:spChg>
        <pc:spChg chg="del">
          <ac:chgData name="Chris Gaskell" userId="ee545228e8050611" providerId="LiveId" clId="{1CCDB7E7-D463-1C4C-B3D1-1D3BB70E1DE3}" dt="2021-12-08T06:49:04.012" v="140"/>
          <ac:spMkLst>
            <pc:docMk/>
            <pc:sldMk cId="4288948614" sldId="296"/>
            <ac:spMk id="205" creationId="{5BAFBDD6-35EA-4318-81BD-034C73032263}"/>
          </ac:spMkLst>
        </pc:spChg>
        <pc:spChg chg="del">
          <ac:chgData name="Chris Gaskell" userId="ee545228e8050611" providerId="LiveId" clId="{1CCDB7E7-D463-1C4C-B3D1-1D3BB70E1DE3}" dt="2021-12-08T06:49:04.012" v="140"/>
          <ac:spMkLst>
            <pc:docMk/>
            <pc:sldMk cId="4288948614" sldId="296"/>
            <ac:spMk id="207" creationId="{9668AFA7-0343-4462-B952-29775C02D4E4}"/>
          </ac:spMkLst>
        </pc:spChg>
        <pc:spChg chg="del">
          <ac:chgData name="Chris Gaskell" userId="ee545228e8050611" providerId="LiveId" clId="{1CCDB7E7-D463-1C4C-B3D1-1D3BB70E1DE3}" dt="2021-12-08T06:49:04.012" v="140"/>
          <ac:spMkLst>
            <pc:docMk/>
            <pc:sldMk cId="4288948614" sldId="296"/>
            <ac:spMk id="209" creationId="{FABAF75E-3794-4E38-AFE5-55C262447584}"/>
          </ac:spMkLst>
        </pc:spChg>
        <pc:picChg chg="add mod">
          <ac:chgData name="Chris Gaskell" userId="ee545228e8050611" providerId="LiveId" clId="{1CCDB7E7-D463-1C4C-B3D1-1D3BB70E1DE3}" dt="2021-12-08T06:58:31.657" v="269"/>
          <ac:picMkLst>
            <pc:docMk/>
            <pc:sldMk cId="4288948614" sldId="296"/>
            <ac:picMk id="11" creationId="{536F82FC-3857-8B45-8E36-3FE3BAD251B9}"/>
          </ac:picMkLst>
        </pc:picChg>
      </pc:sldChg>
      <pc:sldChg chg="modSp add mod setBg">
        <pc:chgData name="Chris Gaskell" userId="ee545228e8050611" providerId="LiveId" clId="{1CCDB7E7-D463-1C4C-B3D1-1D3BB70E1DE3}" dt="2021-12-08T18:35:48.007" v="1333" actId="207"/>
        <pc:sldMkLst>
          <pc:docMk/>
          <pc:sldMk cId="2620027561" sldId="298"/>
        </pc:sldMkLst>
        <pc:spChg chg="mod">
          <ac:chgData name="Chris Gaskell" userId="ee545228e8050611" providerId="LiveId" clId="{1CCDB7E7-D463-1C4C-B3D1-1D3BB70E1DE3}" dt="2021-12-08T18:35:48.007" v="1333" actId="207"/>
          <ac:spMkLst>
            <pc:docMk/>
            <pc:sldMk cId="2620027561" sldId="298"/>
            <ac:spMk id="2" creationId="{95083D32-E84F-274C-A658-BAE8A1D0A46B}"/>
          </ac:spMkLst>
        </pc:spChg>
        <pc:spChg chg="mod">
          <ac:chgData name="Chris Gaskell" userId="ee545228e8050611" providerId="LiveId" clId="{1CCDB7E7-D463-1C4C-B3D1-1D3BB70E1DE3}" dt="2021-12-08T18:34:54.393" v="1324" actId="207"/>
          <ac:spMkLst>
            <pc:docMk/>
            <pc:sldMk cId="2620027561" sldId="298"/>
            <ac:spMk id="6" creationId="{23DB7CC1-35C2-1E4B-8903-3CD8877EE720}"/>
          </ac:spMkLst>
        </pc:spChg>
        <pc:spChg chg="mod">
          <ac:chgData name="Chris Gaskell" userId="ee545228e8050611" providerId="LiveId" clId="{1CCDB7E7-D463-1C4C-B3D1-1D3BB70E1DE3}" dt="2021-12-08T18:34:33.212" v="1321" actId="1076"/>
          <ac:spMkLst>
            <pc:docMk/>
            <pc:sldMk cId="2620027561" sldId="298"/>
            <ac:spMk id="7" creationId="{5A7ED957-3A1D-9543-88BF-8A698590C16D}"/>
          </ac:spMkLst>
        </pc:spChg>
        <pc:spChg chg="mod">
          <ac:chgData name="Chris Gaskell" userId="ee545228e8050611" providerId="LiveId" clId="{1CCDB7E7-D463-1C4C-B3D1-1D3BB70E1DE3}" dt="2021-12-08T18:35:36.512" v="1332" actId="207"/>
          <ac:spMkLst>
            <pc:docMk/>
            <pc:sldMk cId="2620027561" sldId="298"/>
            <ac:spMk id="8" creationId="{1A9AD27C-635E-A841-BC9E-3E0A9160DC3C}"/>
          </ac:spMkLst>
        </pc:spChg>
      </pc:sldChg>
      <pc:sldChg chg="add ord modNotesTx">
        <pc:chgData name="Chris Gaskell" userId="ee545228e8050611" providerId="LiveId" clId="{1CCDB7E7-D463-1C4C-B3D1-1D3BB70E1DE3}" dt="2021-12-08T18:34:02.711" v="1320" actId="20577"/>
        <pc:sldMkLst>
          <pc:docMk/>
          <pc:sldMk cId="639197921" sldId="299"/>
        </pc:sldMkLst>
      </pc:sldChg>
      <pc:sldChg chg="add del">
        <pc:chgData name="Chris Gaskell" userId="ee545228e8050611" providerId="LiveId" clId="{1CCDB7E7-D463-1C4C-B3D1-1D3BB70E1DE3}" dt="2021-12-08T06:51:27.173" v="156" actId="2696"/>
        <pc:sldMkLst>
          <pc:docMk/>
          <pc:sldMk cId="737340030" sldId="299"/>
        </pc:sldMkLst>
      </pc:sldChg>
      <pc:sldChg chg="add del setBg">
        <pc:chgData name="Chris Gaskell" userId="ee545228e8050611" providerId="LiveId" clId="{1CCDB7E7-D463-1C4C-B3D1-1D3BB70E1DE3}" dt="2021-12-08T06:53:47.913" v="160"/>
        <pc:sldMkLst>
          <pc:docMk/>
          <pc:sldMk cId="3209357179" sldId="299"/>
        </pc:sldMkLst>
      </pc:sldChg>
      <pc:sldChg chg="addSp delSp modSp new mod setBg">
        <pc:chgData name="Chris Gaskell" userId="ee545228e8050611" providerId="LiveId" clId="{1CCDB7E7-D463-1C4C-B3D1-1D3BB70E1DE3}" dt="2021-12-08T06:57:15.756" v="245" actId="113"/>
        <pc:sldMkLst>
          <pc:docMk/>
          <pc:sldMk cId="2489521979" sldId="300"/>
        </pc:sldMkLst>
        <pc:spChg chg="del">
          <ac:chgData name="Chris Gaskell" userId="ee545228e8050611" providerId="LiveId" clId="{1CCDB7E7-D463-1C4C-B3D1-1D3BB70E1DE3}" dt="2021-12-08T06:55:03.643" v="186" actId="478"/>
          <ac:spMkLst>
            <pc:docMk/>
            <pc:sldMk cId="2489521979" sldId="300"/>
            <ac:spMk id="2" creationId="{D1A56149-5A9F-8644-8C51-03B8E24FD5B6}"/>
          </ac:spMkLst>
        </pc:spChg>
        <pc:spChg chg="del">
          <ac:chgData name="Chris Gaskell" userId="ee545228e8050611" providerId="LiveId" clId="{1CCDB7E7-D463-1C4C-B3D1-1D3BB70E1DE3}" dt="2021-12-08T06:55:00.464" v="184" actId="478"/>
          <ac:spMkLst>
            <pc:docMk/>
            <pc:sldMk cId="2489521979" sldId="300"/>
            <ac:spMk id="3" creationId="{5EFCD349-0957-3B43-AB80-145D4DE08038}"/>
          </ac:spMkLst>
        </pc:spChg>
        <pc:spChg chg="del">
          <ac:chgData name="Chris Gaskell" userId="ee545228e8050611" providerId="LiveId" clId="{1CCDB7E7-D463-1C4C-B3D1-1D3BB70E1DE3}" dt="2021-12-08T06:55:01.904" v="185" actId="478"/>
          <ac:spMkLst>
            <pc:docMk/>
            <pc:sldMk cId="2489521979" sldId="300"/>
            <ac:spMk id="4" creationId="{D9BC35F8-E004-BE49-9AFC-2342A17BF811}"/>
          </ac:spMkLst>
        </pc:spChg>
        <pc:spChg chg="add mod">
          <ac:chgData name="Chris Gaskell" userId="ee545228e8050611" providerId="LiveId" clId="{1CCDB7E7-D463-1C4C-B3D1-1D3BB70E1DE3}" dt="2021-12-08T06:56:09.654" v="232" actId="1076"/>
          <ac:spMkLst>
            <pc:docMk/>
            <pc:sldMk cId="2489521979" sldId="300"/>
            <ac:spMk id="5" creationId="{24DF0FA1-0B72-374A-965E-D814A1696390}"/>
          </ac:spMkLst>
        </pc:spChg>
        <pc:spChg chg="add mod">
          <ac:chgData name="Chris Gaskell" userId="ee545228e8050611" providerId="LiveId" clId="{1CCDB7E7-D463-1C4C-B3D1-1D3BB70E1DE3}" dt="2021-12-08T06:57:15.756" v="245" actId="113"/>
          <ac:spMkLst>
            <pc:docMk/>
            <pc:sldMk cId="2489521979" sldId="300"/>
            <ac:spMk id="6" creationId="{368B221B-B304-E540-9673-72F46A0D9D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73C0D-AAD7-7D4C-A84E-0D079B8BE87A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605247-DF2C-724B-BC97-3B09AFB24BEF}" type="pres">
      <dgm:prSet presAssocID="{72773C0D-AAD7-7D4C-A84E-0D079B8BE8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F201E3EA-C767-9F48-8278-32BFB23C6572}" type="presOf" srcId="{72773C0D-AAD7-7D4C-A84E-0D079B8BE87A}" destId="{2C605247-DF2C-724B-BC97-3B09AFB24BEF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94D6F-7010-47A6-9E6A-A422B293A9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8BD43-2014-4E92-BD49-125336F7440D}">
      <dgm:prSet/>
      <dgm:spPr>
        <a:solidFill>
          <a:srgbClr val="5A5193"/>
        </a:solidFill>
      </dgm:spPr>
      <dgm:t>
        <a:bodyPr/>
        <a:lstStyle/>
        <a:p>
          <a:r>
            <a:rPr lang="en-US"/>
            <a:t>Mapping of rehabilitation goals onto function revealed;</a:t>
          </a:r>
        </a:p>
      </dgm:t>
    </dgm:pt>
    <dgm:pt modelId="{4FA0101A-8900-4BC9-A6F8-288B5F19C72D}" type="parTrans" cxnId="{DD745F88-A8CF-4582-9BF9-FDF751C815A9}">
      <dgm:prSet/>
      <dgm:spPr/>
      <dgm:t>
        <a:bodyPr/>
        <a:lstStyle/>
        <a:p>
          <a:endParaRPr lang="en-US"/>
        </a:p>
      </dgm:t>
    </dgm:pt>
    <dgm:pt modelId="{BB7C28AA-B0BB-4388-8939-5F283B9DF080}" type="sibTrans" cxnId="{DD745F88-A8CF-4582-9BF9-FDF751C815A9}">
      <dgm:prSet/>
      <dgm:spPr/>
      <dgm:t>
        <a:bodyPr/>
        <a:lstStyle/>
        <a:p>
          <a:endParaRPr lang="en-US"/>
        </a:p>
      </dgm:t>
    </dgm:pt>
    <dgm:pt modelId="{D3B95D27-FD6F-4F2F-B967-91BC772D36E2}">
      <dgm:prSet/>
      <dgm:spPr/>
      <dgm:t>
        <a:bodyPr/>
        <a:lstStyle/>
        <a:p>
          <a:r>
            <a:rPr lang="en-US" dirty="0"/>
            <a:t>52% Activities &amp; participation (e.g., family, peers, school, self-care independent living, relationships)</a:t>
          </a:r>
        </a:p>
      </dgm:t>
    </dgm:pt>
    <dgm:pt modelId="{CC9B8481-3013-4D7D-B711-744FB8944557}" type="parTrans" cxnId="{7A88578A-2A93-43A8-AA79-0BEFA7BCA987}">
      <dgm:prSet/>
      <dgm:spPr/>
      <dgm:t>
        <a:bodyPr/>
        <a:lstStyle/>
        <a:p>
          <a:endParaRPr lang="en-US"/>
        </a:p>
      </dgm:t>
    </dgm:pt>
    <dgm:pt modelId="{F6A00976-AAC7-4D87-9F63-5B96747540CA}" type="sibTrans" cxnId="{7A88578A-2A93-43A8-AA79-0BEFA7BCA987}">
      <dgm:prSet/>
      <dgm:spPr/>
      <dgm:t>
        <a:bodyPr/>
        <a:lstStyle/>
        <a:p>
          <a:endParaRPr lang="en-US"/>
        </a:p>
      </dgm:t>
    </dgm:pt>
    <dgm:pt modelId="{0C3337BE-5E8E-457B-A3EC-EF511FC7A100}">
      <dgm:prSet/>
      <dgm:spPr/>
      <dgm:t>
        <a:bodyPr/>
        <a:lstStyle/>
        <a:p>
          <a:r>
            <a:rPr lang="en-US" dirty="0"/>
            <a:t>28% Body function goals (e.g., mental and sensory functions).</a:t>
          </a:r>
        </a:p>
      </dgm:t>
    </dgm:pt>
    <dgm:pt modelId="{A4A47A41-F614-465C-A7C8-32B4E907997E}" type="parTrans" cxnId="{CD9D35B5-8621-4CAC-9A2D-F63124CCAA4E}">
      <dgm:prSet/>
      <dgm:spPr/>
      <dgm:t>
        <a:bodyPr/>
        <a:lstStyle/>
        <a:p>
          <a:endParaRPr lang="en-US"/>
        </a:p>
      </dgm:t>
    </dgm:pt>
    <dgm:pt modelId="{AB50A4C7-F43C-4667-8CB1-38AF80EE76CE}" type="sibTrans" cxnId="{CD9D35B5-8621-4CAC-9A2D-F63124CCAA4E}">
      <dgm:prSet/>
      <dgm:spPr/>
      <dgm:t>
        <a:bodyPr/>
        <a:lstStyle/>
        <a:p>
          <a:endParaRPr lang="en-US"/>
        </a:p>
      </dgm:t>
    </dgm:pt>
    <dgm:pt modelId="{D5B2AA7E-9769-4771-B121-9A5868CC9072}">
      <dgm:prSet/>
      <dgm:spPr/>
      <dgm:t>
        <a:bodyPr/>
        <a:lstStyle/>
        <a:p>
          <a:r>
            <a:rPr lang="en-US" dirty="0"/>
            <a:t>20% Environment goals      (e.g., Support and attitudes, relationships)</a:t>
          </a:r>
        </a:p>
      </dgm:t>
    </dgm:pt>
    <dgm:pt modelId="{B94D6673-9B0F-4520-A84D-2D1248431DD8}" type="parTrans" cxnId="{FEE4E454-A085-424B-8170-D286AE1777FF}">
      <dgm:prSet/>
      <dgm:spPr/>
      <dgm:t>
        <a:bodyPr/>
        <a:lstStyle/>
        <a:p>
          <a:endParaRPr lang="en-US"/>
        </a:p>
      </dgm:t>
    </dgm:pt>
    <dgm:pt modelId="{0EDF9661-23A1-4FC6-B4A4-8326E96901E9}" type="sibTrans" cxnId="{FEE4E454-A085-424B-8170-D286AE1777FF}">
      <dgm:prSet/>
      <dgm:spPr/>
      <dgm:t>
        <a:bodyPr/>
        <a:lstStyle/>
        <a:p>
          <a:endParaRPr lang="en-US"/>
        </a:p>
      </dgm:t>
    </dgm:pt>
    <dgm:pt modelId="{A285CF91-23A7-3C42-98F0-85E21574D874}">
      <dgm:prSet/>
      <dgm:spPr/>
      <dgm:t>
        <a:bodyPr/>
        <a:lstStyle/>
        <a:p>
          <a:pPr>
            <a:buNone/>
          </a:pPr>
          <a:r>
            <a:rPr lang="en-US" b="1" dirty="0"/>
            <a:t>Goals distribution: </a:t>
          </a:r>
        </a:p>
      </dgm:t>
    </dgm:pt>
    <dgm:pt modelId="{05E8A519-4365-5B48-A504-D5E323B53C22}" type="parTrans" cxnId="{0C553B9E-3BB7-0848-B211-F88A29D61E0E}">
      <dgm:prSet/>
      <dgm:spPr/>
      <dgm:t>
        <a:bodyPr/>
        <a:lstStyle/>
        <a:p>
          <a:endParaRPr lang="en-GB"/>
        </a:p>
      </dgm:t>
    </dgm:pt>
    <dgm:pt modelId="{4474557D-FB2D-514B-9BBE-857A7AC2E61E}" type="sibTrans" cxnId="{0C553B9E-3BB7-0848-B211-F88A29D61E0E}">
      <dgm:prSet/>
      <dgm:spPr/>
      <dgm:t>
        <a:bodyPr/>
        <a:lstStyle/>
        <a:p>
          <a:endParaRPr lang="en-GB"/>
        </a:p>
      </dgm:t>
    </dgm:pt>
    <dgm:pt modelId="{04859000-C1DB-D74E-92D2-914D0D8422B6}" type="pres">
      <dgm:prSet presAssocID="{67594D6F-7010-47A6-9E6A-A422B293A9FB}" presName="Name0" presStyleCnt="0">
        <dgm:presLayoutVars>
          <dgm:dir/>
          <dgm:animLvl val="lvl"/>
          <dgm:resizeHandles val="exact"/>
        </dgm:presLayoutVars>
      </dgm:prSet>
      <dgm:spPr/>
    </dgm:pt>
    <dgm:pt modelId="{0ADEAADC-F596-3B4C-A0B4-222549F646A5}" type="pres">
      <dgm:prSet presAssocID="{32C8BD43-2014-4E92-BD49-125336F7440D}" presName="linNode" presStyleCnt="0"/>
      <dgm:spPr/>
    </dgm:pt>
    <dgm:pt modelId="{F65787A6-4D46-4B46-B98D-A462302A48CD}" type="pres">
      <dgm:prSet presAssocID="{32C8BD43-2014-4E92-BD49-125336F7440D}" presName="parentText" presStyleLbl="node1" presStyleIdx="0" presStyleCnt="1" custLinFactNeighborX="-5020" custLinFactNeighborY="3665">
        <dgm:presLayoutVars>
          <dgm:chMax val="1"/>
          <dgm:bulletEnabled val="1"/>
        </dgm:presLayoutVars>
      </dgm:prSet>
      <dgm:spPr/>
    </dgm:pt>
    <dgm:pt modelId="{193288AE-3ABA-A440-8C18-E36321C085B5}" type="pres">
      <dgm:prSet presAssocID="{32C8BD43-2014-4E92-BD49-125336F7440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21AED10-5588-F943-8974-70B745FBEA90}" type="presOf" srcId="{32C8BD43-2014-4E92-BD49-125336F7440D}" destId="{F65787A6-4D46-4B46-B98D-A462302A48CD}" srcOrd="0" destOrd="0" presId="urn:microsoft.com/office/officeart/2005/8/layout/vList5"/>
    <dgm:cxn modelId="{FEE4E454-A085-424B-8170-D286AE1777FF}" srcId="{32C8BD43-2014-4E92-BD49-125336F7440D}" destId="{D5B2AA7E-9769-4771-B121-9A5868CC9072}" srcOrd="3" destOrd="0" parTransId="{B94D6673-9B0F-4520-A84D-2D1248431DD8}" sibTransId="{0EDF9661-23A1-4FC6-B4A4-8326E96901E9}"/>
    <dgm:cxn modelId="{079DF283-DA6D-754B-B17B-34B85240FBB4}" type="presOf" srcId="{67594D6F-7010-47A6-9E6A-A422B293A9FB}" destId="{04859000-C1DB-D74E-92D2-914D0D8422B6}" srcOrd="0" destOrd="0" presId="urn:microsoft.com/office/officeart/2005/8/layout/vList5"/>
    <dgm:cxn modelId="{DD745F88-A8CF-4582-9BF9-FDF751C815A9}" srcId="{67594D6F-7010-47A6-9E6A-A422B293A9FB}" destId="{32C8BD43-2014-4E92-BD49-125336F7440D}" srcOrd="0" destOrd="0" parTransId="{4FA0101A-8900-4BC9-A6F8-288B5F19C72D}" sibTransId="{BB7C28AA-B0BB-4388-8939-5F283B9DF080}"/>
    <dgm:cxn modelId="{7A88578A-2A93-43A8-AA79-0BEFA7BCA987}" srcId="{32C8BD43-2014-4E92-BD49-125336F7440D}" destId="{D3B95D27-FD6F-4F2F-B967-91BC772D36E2}" srcOrd="1" destOrd="0" parTransId="{CC9B8481-3013-4D7D-B711-744FB8944557}" sibTransId="{F6A00976-AAC7-4D87-9F63-5B96747540CA}"/>
    <dgm:cxn modelId="{0C553B9E-3BB7-0848-B211-F88A29D61E0E}" srcId="{32C8BD43-2014-4E92-BD49-125336F7440D}" destId="{A285CF91-23A7-3C42-98F0-85E21574D874}" srcOrd="0" destOrd="0" parTransId="{05E8A519-4365-5B48-A504-D5E323B53C22}" sibTransId="{4474557D-FB2D-514B-9BBE-857A7AC2E61E}"/>
    <dgm:cxn modelId="{995E25AC-6C11-6441-BA72-664CE810939A}" type="presOf" srcId="{D5B2AA7E-9769-4771-B121-9A5868CC9072}" destId="{193288AE-3ABA-A440-8C18-E36321C085B5}" srcOrd="0" destOrd="3" presId="urn:microsoft.com/office/officeart/2005/8/layout/vList5"/>
    <dgm:cxn modelId="{CD9D35B5-8621-4CAC-9A2D-F63124CCAA4E}" srcId="{32C8BD43-2014-4E92-BD49-125336F7440D}" destId="{0C3337BE-5E8E-457B-A3EC-EF511FC7A100}" srcOrd="2" destOrd="0" parTransId="{A4A47A41-F614-465C-A7C8-32B4E907997E}" sibTransId="{AB50A4C7-F43C-4667-8CB1-38AF80EE76CE}"/>
    <dgm:cxn modelId="{A72DD7D2-41E5-A445-A50B-C1D73E646C34}" type="presOf" srcId="{A285CF91-23A7-3C42-98F0-85E21574D874}" destId="{193288AE-3ABA-A440-8C18-E36321C085B5}" srcOrd="0" destOrd="0" presId="urn:microsoft.com/office/officeart/2005/8/layout/vList5"/>
    <dgm:cxn modelId="{6EDFE5DF-16D7-D643-AB38-872976E4AC70}" type="presOf" srcId="{0C3337BE-5E8E-457B-A3EC-EF511FC7A100}" destId="{193288AE-3ABA-A440-8C18-E36321C085B5}" srcOrd="0" destOrd="2" presId="urn:microsoft.com/office/officeart/2005/8/layout/vList5"/>
    <dgm:cxn modelId="{5E9031EE-372A-2D4D-99D3-6B74717928B2}" type="presOf" srcId="{D3B95D27-FD6F-4F2F-B967-91BC772D36E2}" destId="{193288AE-3ABA-A440-8C18-E36321C085B5}" srcOrd="0" destOrd="1" presId="urn:microsoft.com/office/officeart/2005/8/layout/vList5"/>
    <dgm:cxn modelId="{C35DFC4D-B4A3-094B-88BF-73AFA07E230F}" type="presParOf" srcId="{04859000-C1DB-D74E-92D2-914D0D8422B6}" destId="{0ADEAADC-F596-3B4C-A0B4-222549F646A5}" srcOrd="0" destOrd="0" presId="urn:microsoft.com/office/officeart/2005/8/layout/vList5"/>
    <dgm:cxn modelId="{2B04ED0C-1E72-6849-865B-FB1D01E0B1D2}" type="presParOf" srcId="{0ADEAADC-F596-3B4C-A0B4-222549F646A5}" destId="{F65787A6-4D46-4B46-B98D-A462302A48CD}" srcOrd="0" destOrd="0" presId="urn:microsoft.com/office/officeart/2005/8/layout/vList5"/>
    <dgm:cxn modelId="{75C3FD29-7742-9343-A3DF-C2533AB0C811}" type="presParOf" srcId="{0ADEAADC-F596-3B4C-A0B4-222549F646A5}" destId="{193288AE-3ABA-A440-8C18-E36321C085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288AE-3ABA-A440-8C18-E36321C085B5}">
      <dsp:nvSpPr>
        <dsp:cNvPr id="0" name=""/>
        <dsp:cNvSpPr/>
      </dsp:nvSpPr>
      <dsp:spPr>
        <a:xfrm rot="5400000">
          <a:off x="1876378" y="305316"/>
          <a:ext cx="3049270" cy="32009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Goals distribution: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52% Activities &amp; participation (e.g., family, peers, school, self-care independent living, relationships)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28% Body function goals (e.g., mental and sensory functions).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20% Environment goals      (e.g., Support and attitudes, relationships)</a:t>
          </a:r>
        </a:p>
      </dsp:txBody>
      <dsp:txXfrm rot="-5400000">
        <a:off x="1800537" y="530011"/>
        <a:ext cx="3052101" cy="2751564"/>
      </dsp:txXfrm>
    </dsp:sp>
    <dsp:sp modelId="{F65787A6-4D46-4B46-B98D-A462302A48CD}">
      <dsp:nvSpPr>
        <dsp:cNvPr id="0" name=""/>
        <dsp:cNvSpPr/>
      </dsp:nvSpPr>
      <dsp:spPr>
        <a:xfrm>
          <a:off x="0" y="0"/>
          <a:ext cx="1800536" cy="3811588"/>
        </a:xfrm>
        <a:prstGeom prst="roundRect">
          <a:avLst/>
        </a:prstGeom>
        <a:solidFill>
          <a:srgbClr val="5A51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Mapping of rehabilitation goals onto function revealed;</a:t>
          </a:r>
        </a:p>
      </dsp:txBody>
      <dsp:txXfrm>
        <a:off x="87895" y="87895"/>
        <a:ext cx="1624746" cy="3635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D2F9A-97EF-544C-86E9-118A5D4C3FD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4C34D-CC3C-A84F-B56C-F744170A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2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overview. Or rather a loose framework for us to work through. If things come up during the teaching that you want to know about then ask.</a:t>
            </a:r>
          </a:p>
          <a:p>
            <a:endParaRPr lang="en-US" dirty="0"/>
          </a:p>
          <a:p>
            <a:r>
              <a:rPr lang="en-US" dirty="0"/>
              <a:t>Hope and expectations – what do people expect or hope to get out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You have to notice (attend) to something in your environment to remember it</a:t>
            </a:r>
          </a:p>
          <a:p>
            <a:r>
              <a:rPr lang="en-US" sz="1200" dirty="0"/>
              <a:t>How do you alter your arousal/attention levels?</a:t>
            </a:r>
          </a:p>
          <a:p>
            <a:r>
              <a:rPr lang="en-US" sz="1200" dirty="0"/>
              <a:t>You have to interact with your environment in some way (Motor skills and sensory information)</a:t>
            </a:r>
          </a:p>
          <a:p>
            <a:r>
              <a:rPr lang="en-US" sz="1200" dirty="0"/>
              <a:t>What difference does language make? We have to label our experience in some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1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Anderson2002 Child Neuropsychology check REF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Invitation to staff to bring forward what they already know?</a:t>
            </a:r>
          </a:p>
          <a:p>
            <a:endParaRPr lang="en-US" dirty="0"/>
          </a:p>
          <a:p>
            <a:r>
              <a:rPr lang="en-US" dirty="0"/>
              <a:t>The chances are…. that you might already have personal or professional experience of working with someone with a brain injury.</a:t>
            </a:r>
          </a:p>
          <a:p>
            <a:endParaRPr lang="en-US" dirty="0"/>
          </a:p>
          <a:p>
            <a:r>
              <a:rPr lang="en-US" dirty="0"/>
              <a:t>Previous experience/teaching around supporting people with brain injury?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Ecological rehab = exampled getting V to school on the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Invitation to staff to bring forward what they already know?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chances are…. that you might already have personal or professional experience of working with someone with a brain injury.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experience/teaching around supporting people with brain injury?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Lots of different causes of ABI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Vincent sustained extradural and subdural haematoma and subarachnoid haemorrhage with an  extensive skull fracture and bruising across his body. He required a decompressive craniotomy and  has some post-operative cerebrospinal fluid leakage with low potassium levels. Vincent has made a  good physical recovery but there continue to be behavioural and cognitive concerns. He remains  under the care of Sheffield Children’s Hospital with reviews from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neurodisability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 neuropsychology teams. He has had NHS physiotherapy and occupational therapy but has now been  discharged. </a:t>
            </a:r>
            <a:endParaRPr lang="en-US" dirty="0"/>
          </a:p>
          <a:p>
            <a:endParaRPr lang="en-GB" sz="2000" dirty="0"/>
          </a:p>
          <a:p>
            <a:r>
              <a:rPr lang="en-GB" sz="2000" dirty="0"/>
              <a:t>Injuries can be focal or diffuse</a:t>
            </a:r>
          </a:p>
          <a:p>
            <a:r>
              <a:rPr lang="en-GB" sz="2000" dirty="0"/>
              <a:t>Causes include;</a:t>
            </a:r>
          </a:p>
          <a:p>
            <a:pPr lvl="1"/>
            <a:r>
              <a:rPr lang="en-GB" sz="2000" dirty="0"/>
              <a:t>Traumatic brain injury (falls, car accidents, sports)</a:t>
            </a:r>
          </a:p>
          <a:p>
            <a:pPr lvl="1"/>
            <a:r>
              <a:rPr lang="en-GB" sz="2000" dirty="0"/>
              <a:t>Infections such as meningitis or encephalitis</a:t>
            </a:r>
          </a:p>
          <a:p>
            <a:pPr lvl="1"/>
            <a:r>
              <a:rPr lang="en-GB" sz="2000" dirty="0"/>
              <a:t>Childhood stroke</a:t>
            </a:r>
          </a:p>
          <a:p>
            <a:pPr lvl="1"/>
            <a:r>
              <a:rPr lang="en-GB" sz="2000" dirty="0"/>
              <a:t>Hypoxic-ischaemic events (drowning, seizures or cardiac complications)</a:t>
            </a:r>
          </a:p>
          <a:p>
            <a:pPr lvl="1"/>
            <a:r>
              <a:rPr lang="en-GB" sz="2000" dirty="0"/>
              <a:t>Tumours and surgery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 be good to look at the REF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Brain abnormalities:</a:t>
            </a:r>
            <a:r>
              <a:rPr lang="en-US" dirty="0"/>
              <a:t> </a:t>
            </a:r>
          </a:p>
          <a:p>
            <a:r>
              <a:rPr lang="en-US" dirty="0"/>
              <a:t>Alcohol metaphor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9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24D4F-4C28-AF4D-9515-128FA4D74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is useless</a:t>
            </a:r>
          </a:p>
          <a:p>
            <a:r>
              <a:rPr lang="en-US" dirty="0"/>
              <a:t>Check REF and change photo. Savage2007, North American Brain Injury. Is actually information from conference proceedings.</a:t>
            </a:r>
          </a:p>
          <a:p>
            <a:r>
              <a:rPr lang="en-US" dirty="0"/>
              <a:t>Green – Natural plateau</a:t>
            </a:r>
          </a:p>
          <a:p>
            <a:r>
              <a:rPr lang="en-US" dirty="0"/>
              <a:t>Blue – Right support and intervention</a:t>
            </a:r>
          </a:p>
          <a:p>
            <a:r>
              <a:rPr lang="en-US" dirty="0"/>
              <a:t>Purple =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up on plasticity vs. vulnerability.</a:t>
            </a:r>
          </a:p>
          <a:p>
            <a:endParaRPr lang="en-US" dirty="0"/>
          </a:p>
          <a:p>
            <a:r>
              <a:rPr lang="en-US" dirty="0"/>
              <a:t>So the injury can affect the cognitive abilities that were had pre-injury…</a:t>
            </a:r>
          </a:p>
          <a:p>
            <a:r>
              <a:rPr lang="en-US" dirty="0"/>
              <a:t>But they can also affect your ability to pick up new cognitive abilities.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be helpful to look </a:t>
            </a:r>
            <a:r>
              <a:rPr lang="en-US"/>
              <a:t>at soe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4C34D-CC3C-A84F-B56C-F744170A31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9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7DD4-E431-F04F-B594-FEA75822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ECFA1-1C9F-FD4F-981B-6CE7D41F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CA4B-7F38-F34A-80D2-2B585FB6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BE68-092E-DA4D-B905-B26C525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D1CA-928C-A84D-B2C5-CC7E90D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630D-BCBB-2C45-87CA-0AB2D99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FDB1B-F589-2D44-B786-FE5C0D771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6CCD-7D39-A44B-AD00-8D973EE0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A349-F418-804B-97A7-361F16F4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70F7-0CE4-514B-8D9C-FA6B0CE8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D80A7-0D37-FA42-8385-B3FFAE6F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378B-F824-BB46-9303-1124019D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1134-03FA-0D4F-8B39-7B71DF7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34A9-65FF-5C47-9024-0F377A93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3C7D-8FD6-3F44-84A4-CD184C6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BD82-D34F-6448-8EB9-823F7564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3D99-6BB4-9E40-88C8-A9347CAA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0A5C-B115-FB47-B643-5E182FFB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0FB-6532-E546-BD21-F31F62C8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7AB4-08F6-1749-B26F-900B36AC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DCF5-5489-4843-B482-A851ACE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706A-482B-FD46-8396-51CCF35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8FAC-E493-C340-A113-F3AD5D89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27AE-04D3-904D-8A79-AC6F0B0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5279-8151-5C40-9B37-9649C5B4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AC45-E97C-174F-93BB-85145CCF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7639-0E80-C64F-ABFB-C0D520E09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949CC-5DB7-8144-90FD-35AA77F2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215A3-B48B-4146-A94B-CD8B51F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FF97D-B366-0F43-8450-28191875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710B-AD02-8846-9063-4E621A8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51EB-FEC8-5945-92D3-5953ECFD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4C283-14AC-484D-9C79-DDBCF51C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0DB2-45BA-8C44-B3F3-76D363CF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2CC3-29B2-924D-BBEE-169D36B3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EDD10-DC25-C04E-B33F-F0D7C3233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D5F16-F1D8-4C45-B526-F45B8E3F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E71C8-3F77-324A-9723-74FA05DA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2BBFB-1787-6441-A4D3-755876D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19FE-8EA7-FA42-B349-EE2E06F6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0716-6026-EF4B-8CFC-D727B1BA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040E7-7464-1F45-B9E9-4314920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35E6B-5498-8744-A7F2-AC0401F6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28F1-9F68-B44B-8E25-5E15EBD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2C8A-B9FA-C545-AF52-FBDA5EA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F9411-B8DA-3847-83E3-B23DE7E8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D524-1D9F-D84F-B139-DCF2685C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CC61-AC4F-5341-8196-DD474FB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CBDBF-2886-C442-98A1-83A8EE2A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4275-CE0E-5446-8629-F0C24907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A5DE-0C4F-1541-A83F-E20B71B1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F942-3B10-7840-AA5C-D8D8FD4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C428-E8DC-9547-A857-FC1FBA1B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B941A-F1D9-7142-BA52-D65137FF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645C-BF83-D94F-B128-A63C8DCD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A4BA6-06F4-6141-8C66-A58DCF4C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EFFE-37B2-1243-8E02-E248DE30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D8A1-DB31-7D45-9491-D51FC083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43234-E52C-3541-8A0E-A60B1C12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7B75-FF32-0142-BB5F-1499CFBF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560A-07C8-F348-AE64-3A117CDA7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37B0-7326-C249-ADCE-DA0361FC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6B48-836B-AA4B-A495-22F1DFCE5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ldbraininjurytrust.org.uk/" TargetMode="External"/><Relationship Id="rId2" Type="http://schemas.openxmlformats.org/officeDocument/2006/relationships/hyperlink" Target="mailto:chris@indigoneuro.co.uk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headway.org.uk/" TargetMode="External"/><Relationship Id="rId5" Type="http://schemas.openxmlformats.org/officeDocument/2006/relationships/hyperlink" Target="http://www.biausa.org/brain-injury-children.htm" TargetMode="External"/><Relationship Id="rId4" Type="http://schemas.openxmlformats.org/officeDocument/2006/relationships/hyperlink" Target="http://www.braininjuryhub.co.u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B2B417-05DA-7540-9E0D-BAC71BB8A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584" y="3583383"/>
            <a:ext cx="7190832" cy="216617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Dr Chris Gaskell</a:t>
            </a:r>
          </a:p>
          <a:p>
            <a:r>
              <a:rPr lang="en-US" sz="2000" dirty="0"/>
              <a:t>Clinical Neuropsychologist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Contribution to slides by: </a:t>
            </a:r>
          </a:p>
          <a:p>
            <a:r>
              <a:rPr lang="en-US" sz="2000" dirty="0"/>
              <a:t>Suzanna Anthony</a:t>
            </a:r>
          </a:p>
          <a:p>
            <a:r>
              <a:rPr lang="en-US" sz="2000" dirty="0"/>
              <a:t>Occupational Therapist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0BE06-97C3-FD40-B967-F279B7B38B1E}"/>
              </a:ext>
            </a:extLst>
          </p:cNvPr>
          <p:cNvSpPr txBox="1"/>
          <p:nvPr/>
        </p:nvSpPr>
        <p:spPr>
          <a:xfrm>
            <a:off x="2396590" y="1729183"/>
            <a:ext cx="7398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Neurorehabilitation for Children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after Brain Injury</a:t>
            </a:r>
            <a:endParaRPr lang="en-US" sz="40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E88695-C224-B648-B781-59E52041E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22A4-0753-664E-A32F-19279CD1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37287"/>
            <a:ext cx="9488489" cy="96382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Plasticity vs. Vulnerability</a:t>
            </a:r>
            <a:endParaRPr lang="en-US" sz="4000" b="1" dirty="0">
              <a:solidFill>
                <a:srgbClr val="7030A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4104" name="Picture 8" descr="Concussions &amp; Return to Learn: Is Your District Following Best Practices">
            <a:extLst>
              <a:ext uri="{FF2B5EF4-FFF2-40B4-BE49-F238E27FC236}">
                <a16:creationId xmlns:a16="http://schemas.microsoft.com/office/drawing/2014/main" id="{B3C2E1BA-D776-2C41-9889-995281704B6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r="10673"/>
          <a:stretch>
            <a:fillRect/>
          </a:stretch>
        </p:blipFill>
        <p:spPr bwMode="auto">
          <a:xfrm>
            <a:off x="5885655" y="1701114"/>
            <a:ext cx="5503071" cy="46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5A91-5D94-4A4B-973E-A178DF60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106" y="2092739"/>
            <a:ext cx="5383211" cy="3723861"/>
          </a:xfrm>
        </p:spPr>
        <p:txBody>
          <a:bodyPr>
            <a:noAutofit/>
          </a:bodyPr>
          <a:lstStyle/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‘Derails’ normal development as the brain continues to mature in the context of an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Deficits can emerge over time, as different cognitive functions come </a:t>
            </a:r>
            <a:r>
              <a:rPr lang="en-GB" sz="2400" i="1" dirty="0"/>
              <a:t>online</a:t>
            </a:r>
          </a:p>
          <a:p>
            <a:pPr lvl="1"/>
            <a:r>
              <a:rPr lang="en-GB" sz="2000" i="1" dirty="0"/>
              <a:t>(</a:t>
            </a:r>
            <a:r>
              <a:rPr lang="en-GB" sz="2000" dirty="0"/>
              <a:t>e.g., executive functions associated with the frontal lobes continue to develop into early adulthood). 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8690F73-F1F1-A74A-9C3B-871D9CB09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0BCA-6138-B24F-A8A2-0350E2BD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9667878" cy="129274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000" kern="12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Long term - Impact on life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D293-26B8-3248-908B-931224193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510" y="1435100"/>
            <a:ext cx="10873126" cy="5067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/>
            <a:r>
              <a:rPr lang="en-US" sz="1800" dirty="0">
                <a:solidFill>
                  <a:srgbClr val="7030A0"/>
                </a:solidFill>
              </a:rPr>
              <a:t>School attendance and engagement: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60% do poorly at school (Sariaslan et al, 2016)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Exclusions/ alternative provision</a:t>
            </a:r>
          </a:p>
          <a:p>
            <a:pPr marL="57150"/>
            <a:r>
              <a:rPr lang="en-US" sz="1800" dirty="0">
                <a:solidFill>
                  <a:srgbClr val="7030A0"/>
                </a:solidFill>
              </a:rPr>
              <a:t>Criminal justice system </a:t>
            </a:r>
            <a:r>
              <a:rPr lang="en-US" sz="1800" dirty="0"/>
              <a:t>(Williams et al, 2010 &amp; 15)</a:t>
            </a:r>
          </a:p>
          <a:p>
            <a:pPr marL="57150"/>
            <a:r>
              <a:rPr lang="en-US" sz="1800" dirty="0">
                <a:solidFill>
                  <a:srgbClr val="7030A0"/>
                </a:solidFill>
              </a:rPr>
              <a:t>Jobs, qualifications and future welfare: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Less likely to progress to future study/work.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80% more likely to receive disability benefits and 60% welfare benefits  (Sariaslan et al., 2016).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More likely to be homeless (e.g., 48% in Leeds had a history of ABI; Disabilities Trust, 2010).</a:t>
            </a:r>
          </a:p>
          <a:p>
            <a:r>
              <a:rPr lang="en-US" sz="1800" dirty="0">
                <a:solidFill>
                  <a:srgbClr val="7030A0"/>
                </a:solidFill>
              </a:rPr>
              <a:t>Mental Health: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overrepresentation of psychiatric conditions (Li &amp; Liu, 2013)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Similar levels of mental health difficulties as CYP referred to CAMHS (Gracey &amp; Watson, 2014)</a:t>
            </a:r>
          </a:p>
          <a:p>
            <a:r>
              <a:rPr lang="en-US" sz="1800" dirty="0">
                <a:solidFill>
                  <a:srgbClr val="7030A0"/>
                </a:solidFill>
              </a:rPr>
              <a:t>Social Adjustment, isolation &amp; relationships: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Many people with ABI report poor quality of life (Anderson et al, 2010)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Poorer social adjustment, participation and greater social problems (Anderson et al, 2014)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2A4B748-2853-1A49-BAE6-4579B4B75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72C39-9A5E-C24E-AC10-A32500F58BBA}"/>
              </a:ext>
            </a:extLst>
          </p:cNvPr>
          <p:cNvSpPr/>
          <p:nvPr/>
        </p:nvSpPr>
        <p:spPr>
          <a:xfrm>
            <a:off x="2038287" y="2794278"/>
            <a:ext cx="8115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Neuropsychological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63919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3D32-E84F-274C-A658-BAE8A1D0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5A519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are neuropsychological difficulties?</a:t>
            </a:r>
            <a:endParaRPr lang="en-US" sz="5200" b="1" dirty="0">
              <a:solidFill>
                <a:srgbClr val="5A5193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B7CC1-35C2-1E4B-8903-3CD8877E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125000"/>
            </a:pPr>
            <a:r>
              <a:rPr lang="en-US" sz="2400" dirty="0"/>
              <a:t>There is a large, diverse range of thinking skills/processes that we all have.</a:t>
            </a:r>
          </a:p>
          <a:p>
            <a:pPr>
              <a:buClr>
                <a:schemeClr val="accent1"/>
              </a:buClr>
              <a:buSzPct val="125000"/>
            </a:pPr>
            <a:r>
              <a:rPr lang="en-US" sz="2400" dirty="0"/>
              <a:t>Many of these thinking skills can be grouped (called domains).</a:t>
            </a:r>
          </a:p>
          <a:p>
            <a:endParaRPr lang="en-US" sz="3200" dirty="0"/>
          </a:p>
        </p:txBody>
      </p:sp>
      <p:pic>
        <p:nvPicPr>
          <p:cNvPr id="1026" name="Picture 2" descr="1 Adolescence Module 9. 2 Adolescence Adolescence Overview  Physical  Development  Cognitive Development  Social Development Emerging Adulthood  Today. - ppt download">
            <a:extLst>
              <a:ext uri="{FF2B5EF4-FFF2-40B4-BE49-F238E27FC236}">
                <a16:creationId xmlns:a16="http://schemas.microsoft.com/office/drawing/2014/main" id="{363FDF0E-B399-AB43-958D-3AF71037B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1"/>
          <a:stretch/>
        </p:blipFill>
        <p:spPr bwMode="auto">
          <a:xfrm>
            <a:off x="529539" y="3230551"/>
            <a:ext cx="4978632" cy="33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EB10156-BB87-6A4C-A842-C06513E4396D}"/>
              </a:ext>
            </a:extLst>
          </p:cNvPr>
          <p:cNvGrpSpPr/>
          <p:nvPr/>
        </p:nvGrpSpPr>
        <p:grpSpPr>
          <a:xfrm>
            <a:off x="6492009" y="3045240"/>
            <a:ext cx="5170452" cy="3493589"/>
            <a:chOff x="6492009" y="3045240"/>
            <a:chExt cx="5170452" cy="34935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7ED957-3A1D-9543-88BF-8A698590C16D}"/>
                </a:ext>
              </a:extLst>
            </p:cNvPr>
            <p:cNvSpPr txBox="1"/>
            <p:nvPr/>
          </p:nvSpPr>
          <p:spPr>
            <a:xfrm>
              <a:off x="6492009" y="3225951"/>
              <a:ext cx="5170452" cy="33128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561908" tIns="541528" rIns="561908" bIns="184912" numCol="1" spcCol="1270" anchor="t" anchorCtr="0">
              <a:noAutofit/>
            </a:bodyPr>
            <a:lstStyle/>
            <a:p>
              <a:pPr marL="12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kern="1200" dirty="0"/>
                <a:t>Memory</a:t>
              </a:r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dirty="0"/>
                <a:t>Language</a:t>
              </a:r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kern="1200" dirty="0"/>
                <a:t>Perception</a:t>
              </a:r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dirty="0"/>
                <a:t>Proprioception</a:t>
              </a:r>
              <a:endParaRPr lang="en-US" sz="2200" kern="1200" dirty="0"/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dirty="0"/>
                <a:t>Attention</a:t>
              </a:r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dirty="0"/>
                <a:t>Intelligence</a:t>
              </a:r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dirty="0"/>
                <a:t>Interoception</a:t>
              </a:r>
            </a:p>
            <a:p>
              <a:pPr marL="228600" lvl="1" indent="-228600" algn="l" defTabSz="1155700">
                <a:spcBef>
                  <a:spcPct val="0"/>
                </a:spcBef>
                <a:buChar char="•"/>
              </a:pPr>
              <a:r>
                <a:rPr lang="en-US" sz="2200" dirty="0"/>
                <a:t>Executive functioning</a:t>
              </a:r>
              <a:endParaRPr lang="en-US" sz="20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A9AD27C-635E-A841-BC9E-3E0A9160DC3C}"/>
                </a:ext>
              </a:extLst>
            </p:cNvPr>
            <p:cNvSpPr/>
            <p:nvPr/>
          </p:nvSpPr>
          <p:spPr>
            <a:xfrm>
              <a:off x="6834282" y="3045240"/>
              <a:ext cx="2946104" cy="383760"/>
            </a:xfrm>
            <a:prstGeom prst="roundRect">
              <a:avLst/>
            </a:prstGeom>
            <a:solidFill>
              <a:srgbClr val="5A5193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Cognitive Groups</a:t>
              </a:r>
              <a:endParaRPr lang="en-US" sz="2000" dirty="0"/>
            </a:p>
          </p:txBody>
        </p:sp>
      </p:grp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544B886-4F70-D34D-A674-940A09A85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F054-0E33-5C41-A19F-6FE7C916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62" y="354315"/>
            <a:ext cx="10574286" cy="988773"/>
          </a:xfrm>
        </p:spPr>
        <p:txBody>
          <a:bodyPr>
            <a:normAutofit/>
          </a:bodyPr>
          <a:lstStyle/>
          <a:p>
            <a:r>
              <a:rPr lang="en-US" sz="1800" dirty="0"/>
              <a:t>EF is an umbrella term to describe a group of processes that contribute to the </a:t>
            </a:r>
            <a:r>
              <a:rPr lang="en-US" sz="1800" b="1" dirty="0">
                <a:solidFill>
                  <a:schemeClr val="accent1"/>
                </a:solidFill>
              </a:rPr>
              <a:t>execution of purposeful and goal directed behavior</a:t>
            </a:r>
            <a:r>
              <a:rPr lang="en-US" sz="1800" b="1" dirty="0"/>
              <a:t>. </a:t>
            </a:r>
            <a:r>
              <a:rPr lang="en-US" sz="1800" dirty="0"/>
              <a:t>A bit like an executive in a company supervising complex and novel tasks.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6264CF-0E89-CF4F-B0AA-8C6D7E781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967693"/>
              </p:ext>
            </p:extLst>
          </p:nvPr>
        </p:nvGraphicFramePr>
        <p:xfrm>
          <a:off x="234333" y="2600473"/>
          <a:ext cx="11734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C780A45-DA6A-6B47-9318-0A0C8D195A4B}"/>
              </a:ext>
            </a:extLst>
          </p:cNvPr>
          <p:cNvGrpSpPr/>
          <p:nvPr/>
        </p:nvGrpSpPr>
        <p:grpSpPr>
          <a:xfrm>
            <a:off x="4236951" y="3202475"/>
            <a:ext cx="3425952" cy="1703691"/>
            <a:chOff x="6814034" y="346779"/>
            <a:chExt cx="3838910" cy="1703691"/>
          </a:xfrm>
          <a:solidFill>
            <a:schemeClr val="accent1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198EB3B-CC32-8A4B-9D33-9B35F3220940}"/>
                </a:ext>
              </a:extLst>
            </p:cNvPr>
            <p:cNvSpPr/>
            <p:nvPr/>
          </p:nvSpPr>
          <p:spPr>
            <a:xfrm>
              <a:off x="6814034" y="346779"/>
              <a:ext cx="3838910" cy="170369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B7FDA477-AC76-9D4B-8B3F-092F21B2A6EC}"/>
                </a:ext>
              </a:extLst>
            </p:cNvPr>
            <p:cNvSpPr txBox="1"/>
            <p:nvPr/>
          </p:nvSpPr>
          <p:spPr>
            <a:xfrm>
              <a:off x="6897201" y="429946"/>
              <a:ext cx="3672576" cy="1537357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Executive Functioning</a:t>
              </a:r>
            </a:p>
          </p:txBody>
        </p:sp>
      </p:grp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58B19257-7FDD-064A-94F8-744BC97BCDD7}"/>
              </a:ext>
            </a:extLst>
          </p:cNvPr>
          <p:cNvSpPr txBox="1"/>
          <p:nvPr/>
        </p:nvSpPr>
        <p:spPr>
          <a:xfrm>
            <a:off x="627512" y="1487233"/>
            <a:ext cx="3672576" cy="1537357"/>
          </a:xfrm>
          <a:prstGeom prst="rect">
            <a:avLst/>
          </a:prstGeom>
          <a:solidFill>
            <a:srgbClr val="5A519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kern="1200" dirty="0"/>
              <a:t>Working Memory</a:t>
            </a:r>
          </a:p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/>
              <a:t>Being able to hold information mind and manipulate it purposefully.</a:t>
            </a:r>
          </a:p>
          <a:p>
            <a:pPr marL="0" lvl="0" indent="-4572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u="sng" dirty="0"/>
              <a:t>Required for:</a:t>
            </a:r>
            <a:r>
              <a:rPr lang="en-GB" sz="1600" dirty="0"/>
              <a:t> Arithmetic, holding multiple instructions</a:t>
            </a:r>
            <a:endParaRPr lang="en-GB" sz="1600" u="sng" kern="1200" dirty="0"/>
          </a:p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kern="1200" dirty="0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A58EAFDD-B730-5149-A7B2-C87848CD443A}"/>
              </a:ext>
            </a:extLst>
          </p:cNvPr>
          <p:cNvSpPr txBox="1"/>
          <p:nvPr/>
        </p:nvSpPr>
        <p:spPr>
          <a:xfrm>
            <a:off x="222867" y="3249065"/>
            <a:ext cx="3672576" cy="153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kern="1200" dirty="0"/>
              <a:t>Planning</a:t>
            </a:r>
          </a:p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Being able to plan a series of steps to complete a task and employ effective strategies.</a:t>
            </a:r>
          </a:p>
          <a:p>
            <a:pPr lvl="0" indent="-4572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u="sng" dirty="0"/>
              <a:t>Required for:</a:t>
            </a:r>
            <a:r>
              <a:rPr lang="en-GB" sz="1600" dirty="0"/>
              <a:t> Project work, large self-directed tasks</a:t>
            </a:r>
            <a:endParaRPr lang="en-GB" sz="1600" u="sng" dirty="0"/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000" b="1" kern="1200" dirty="0"/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F2DC1D32-FEAA-ED4C-86EA-62900ECC77EB}"/>
              </a:ext>
            </a:extLst>
          </p:cNvPr>
          <p:cNvSpPr txBox="1"/>
          <p:nvPr/>
        </p:nvSpPr>
        <p:spPr>
          <a:xfrm>
            <a:off x="627512" y="5010897"/>
            <a:ext cx="3672576" cy="15373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kern="1200" dirty="0"/>
              <a:t>Inhibition</a:t>
            </a:r>
          </a:p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Being able to resits urges and impulses.</a:t>
            </a:r>
          </a:p>
          <a:p>
            <a:pPr lvl="0" indent="-4572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u="sng" dirty="0"/>
              <a:t>Required for:</a:t>
            </a:r>
            <a:r>
              <a:rPr lang="en-GB" sz="1600" dirty="0"/>
              <a:t> interpersonal skills, tasks requiring careful consideration, appropriate behaviour, prolonged concentration</a:t>
            </a:r>
            <a:endParaRPr lang="en-GB" sz="1600" u="sng" dirty="0"/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000" b="1" kern="1200" dirty="0"/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9C5EA99A-264A-114D-B04D-56A18808A5C1}"/>
              </a:ext>
            </a:extLst>
          </p:cNvPr>
          <p:cNvSpPr txBox="1"/>
          <p:nvPr/>
        </p:nvSpPr>
        <p:spPr>
          <a:xfrm>
            <a:off x="7741498" y="5052487"/>
            <a:ext cx="3672576" cy="15373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kern="1200" dirty="0"/>
              <a:t>Self Monitoring</a:t>
            </a:r>
            <a:endParaRPr lang="en-GB" sz="2000" b="1" dirty="0"/>
          </a:p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Being able to observe own performance to guide subsequent behaviour. </a:t>
            </a:r>
          </a:p>
          <a:p>
            <a:pPr lvl="0" indent="-4572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u="sng" dirty="0"/>
              <a:t>Required for:</a:t>
            </a:r>
            <a:r>
              <a:rPr lang="en-GB" sz="1600" dirty="0"/>
              <a:t> Problem solving</a:t>
            </a:r>
            <a:endParaRPr lang="en-GB" sz="2000" b="1" dirty="0"/>
          </a:p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000" b="1" kern="1200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1BFA09C-300F-174C-BDF9-08683038106F}"/>
              </a:ext>
            </a:extLst>
          </p:cNvPr>
          <p:cNvSpPr txBox="1"/>
          <p:nvPr/>
        </p:nvSpPr>
        <p:spPr>
          <a:xfrm>
            <a:off x="8019651" y="3310025"/>
            <a:ext cx="3672576" cy="153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dirty="0"/>
              <a:t>Set Shifting</a:t>
            </a:r>
          </a:p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/>
              <a:t>Being able to adjust to new thinking when old thinking is not successful.</a:t>
            </a:r>
          </a:p>
          <a:p>
            <a:pPr lvl="0" indent="-4572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u="sng" dirty="0"/>
              <a:t>Required for:</a:t>
            </a:r>
            <a:r>
              <a:rPr lang="en-GB" sz="1600" dirty="0"/>
              <a:t> Problem solving</a:t>
            </a:r>
            <a:endParaRPr lang="en-GB" sz="2000" b="1" dirty="0"/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000" b="1" dirty="0"/>
          </a:p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kern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6D0BF9-D8FA-7D41-B8B8-CBA73AD4DF0C}"/>
              </a:ext>
            </a:extLst>
          </p:cNvPr>
          <p:cNvGrpSpPr/>
          <p:nvPr/>
        </p:nvGrpSpPr>
        <p:grpSpPr>
          <a:xfrm>
            <a:off x="7518169" y="1465026"/>
            <a:ext cx="3838910" cy="1703691"/>
            <a:chOff x="6814034" y="346779"/>
            <a:chExt cx="3838910" cy="1703691"/>
          </a:xfrm>
          <a:solidFill>
            <a:srgbClr val="5A5193"/>
          </a:solidFill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5F41C5B-80B0-3D47-A361-3EE8C42EF927}"/>
                </a:ext>
              </a:extLst>
            </p:cNvPr>
            <p:cNvSpPr/>
            <p:nvPr/>
          </p:nvSpPr>
          <p:spPr>
            <a:xfrm>
              <a:off x="6814034" y="346779"/>
              <a:ext cx="3838910" cy="1703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C7FEE4EF-4182-784C-9679-74354BDF62E7}"/>
                </a:ext>
              </a:extLst>
            </p:cNvPr>
            <p:cNvSpPr txBox="1"/>
            <p:nvPr/>
          </p:nvSpPr>
          <p:spPr>
            <a:xfrm>
              <a:off x="6897201" y="429946"/>
              <a:ext cx="3672576" cy="1537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 dirty="0"/>
                <a:t>Regulation</a:t>
              </a:r>
            </a:p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/>
                <a:t>Being able to monitor and manage emotions and behaviour.</a:t>
              </a:r>
            </a:p>
            <a:p>
              <a:pPr lvl="0" indent="-4572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u="sng" dirty="0"/>
                <a:t>Required for:</a:t>
              </a:r>
              <a:r>
                <a:rPr lang="en-GB" sz="1600" dirty="0"/>
                <a:t> Managing social demands and school pressures (essentially everything) </a:t>
              </a:r>
              <a:endParaRPr lang="en-GB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2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FAE-CA09-5149-BF43-628670B8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73712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Executive Functioning</a:t>
            </a:r>
          </a:p>
        </p:txBody>
      </p:sp>
      <p:pic>
        <p:nvPicPr>
          <p:cNvPr id="5" name="Picture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C66AEB-DF75-D940-B30D-4194D9648D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423" b="3423"/>
          <a:stretch/>
        </p:blipFill>
        <p:spPr>
          <a:xfrm>
            <a:off x="5180012" y="1868486"/>
            <a:ext cx="6172200" cy="46053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2F23-367A-EE47-8330-14D654BD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68486"/>
            <a:ext cx="4291012" cy="354171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Particularly vulnerable to injury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Develop throughout childhood and adolescence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Two main areas: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Ventrolateral cortex: emotional and behavioural regulation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Dorsolateral cortex: working memory, planning, organisation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C890A2E-FEAE-A947-B8D0-8AF242C29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1E32-9802-6340-B83A-4251600D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1422400"/>
            <a:ext cx="10134600" cy="431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might be signs of EF difficulty?</a:t>
            </a:r>
            <a:b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lang="en-US" sz="4000" dirty="0">
              <a:solidFill>
                <a:srgbClr val="7030A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22E0-AFFC-B94B-9FEC-4D0F2CFD394E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0" y="1422400"/>
            <a:ext cx="8243455" cy="47987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908" tIns="541528" rIns="561908" bIns="184912" numCol="1" spcCol="1270" anchor="t" anchorCtr="0">
            <a:noAutofit/>
          </a:bodyPr>
          <a:lstStyle/>
          <a:p>
            <a:pPr marL="228600" lvl="1" indent="-228600" defTabSz="1155700">
              <a:spcBef>
                <a:spcPts val="600"/>
              </a:spcBef>
              <a:spcAft>
                <a:spcPct val="15000"/>
              </a:spcAft>
              <a:buChar char="•"/>
            </a:pPr>
            <a:r>
              <a:rPr lang="en-US" sz="2000" dirty="0"/>
              <a:t>Forgets to complete ad-hoc homework task.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ts val="600"/>
              </a:spcBef>
              <a:spcAft>
                <a:spcPct val="15000"/>
              </a:spcAft>
              <a:buChar char="•"/>
            </a:pPr>
            <a:r>
              <a:rPr lang="en-US" sz="2000" dirty="0"/>
              <a:t>Difficulty with complex/novel work that requires planning and switching tasks.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Difficulty staying on task (particularly uninteresting tasks).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Poor time management.</a:t>
            </a:r>
          </a:p>
          <a:p>
            <a:pPr marL="228600" lvl="1" indent="-228600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2000" dirty="0"/>
              <a:t>Impulsive behavior and difficulty regulating emotions.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When stuck on a problem unable to think of alternative solutions.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Regular difficulty with peers.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Not able to utilize feedback.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Highly repetitive behaviors.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Difficulty with motivation and self-direction.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dirty="0"/>
          </a:p>
          <a:p>
            <a:pPr marL="0" lvl="1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6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600" kern="1200" dirty="0"/>
          </a:p>
        </p:txBody>
      </p:sp>
      <p:pic>
        <p:nvPicPr>
          <p:cNvPr id="6" name="Picture 2" descr="The mystery of the terrible teens revealed: Developing brains are simply  struggling to deal with fear, claim scientists | Daily Mail Online">
            <a:extLst>
              <a:ext uri="{FF2B5EF4-FFF2-40B4-BE49-F238E27FC236}">
                <a16:creationId xmlns:a16="http://schemas.microsoft.com/office/drawing/2014/main" id="{33B86BFE-EC8C-DC4D-B761-BC0AA64A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17" y="2416629"/>
            <a:ext cx="3661235" cy="353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DEAC11E-36BE-DA41-BA26-FE080FDE9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166-32C5-3F4A-ADCF-3BC30722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602960"/>
            <a:ext cx="5209042" cy="1069975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Difficulties with Fatigue</a:t>
            </a:r>
            <a:endParaRPr lang="en-US" sz="4000" dirty="0">
              <a:solidFill>
                <a:srgbClr val="7030A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B55D1-4E45-8445-9E76-2497CF10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092" y="2057400"/>
            <a:ext cx="4821382" cy="4248440"/>
          </a:xfrm>
        </p:spPr>
        <p:txBody>
          <a:bodyPr>
            <a:normAutofit/>
          </a:bodyPr>
          <a:lstStyle/>
          <a:p>
            <a:r>
              <a:rPr lang="en-US" sz="1800" dirty="0"/>
              <a:t>Fatigue is different to being tired.</a:t>
            </a:r>
          </a:p>
          <a:p>
            <a:r>
              <a:rPr lang="en-US" sz="1800" dirty="0"/>
              <a:t>It can be physical and mental fatigue and impacts upon cognitive functioning.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5A5193"/>
                </a:solidFill>
              </a:rPr>
              <a:t>Fatigue needs to be managed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Taking regular breaks, either physical or mental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overloading with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breaks into the daily routine.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Understanding triggers for fatigue</a:t>
            </a:r>
          </a:p>
        </p:txBody>
      </p:sp>
      <p:pic>
        <p:nvPicPr>
          <p:cNvPr id="5" name="Picture 2" descr="Long-Lasting Mental Fatigue After Traumatic Brain Injury – A Major Problem  Most Often Neglected Diagnostic Criteria, Assessment, Relation to Emotional  and Cognitive Problems, Cellular Background, and Aspects on Treatment |  IntechOpen">
            <a:extLst>
              <a:ext uri="{FF2B5EF4-FFF2-40B4-BE49-F238E27FC236}">
                <a16:creationId xmlns:a16="http://schemas.microsoft.com/office/drawing/2014/main" id="{2EA7D544-20F2-C94B-A96E-1DAE5E17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15" y="807519"/>
            <a:ext cx="6172200" cy="549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6CF1437-CFB3-AF43-A1DF-F5F2F5CE3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72C39-9A5E-C24E-AC10-A32500F58BBA}"/>
              </a:ext>
            </a:extLst>
          </p:cNvPr>
          <p:cNvSpPr/>
          <p:nvPr/>
        </p:nvSpPr>
        <p:spPr>
          <a:xfrm>
            <a:off x="3064436" y="2794278"/>
            <a:ext cx="60631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Neuro-Rehabilitation</a:t>
            </a:r>
          </a:p>
        </p:txBody>
      </p:sp>
    </p:spTree>
    <p:extLst>
      <p:ext uri="{BB962C8B-B14F-4D97-AF65-F5344CB8AC3E}">
        <p14:creationId xmlns:p14="http://schemas.microsoft.com/office/powerpoint/2010/main" val="127980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0274-81A9-E14E-9075-34EFD1F3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72" y="701674"/>
            <a:ext cx="9023106" cy="16002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Ask children what they want</a:t>
            </a:r>
            <a:br>
              <a:rPr lang="en-US" sz="4400" b="1" dirty="0">
                <a:solidFill>
                  <a:srgbClr val="7030A0"/>
                </a:solidFill>
              </a:rPr>
            </a:br>
            <a:r>
              <a:rPr lang="en-US" sz="4400" b="1" dirty="0">
                <a:solidFill>
                  <a:srgbClr val="7030A0"/>
                </a:solidFill>
              </a:rPr>
              <a:t>(McCarron et al, 2019)</a:t>
            </a:r>
            <a:br>
              <a:rPr lang="en-US" sz="4000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8196" name="Picture 4" descr="Researchers confirm what parents have suspected for decades... Some old school  playing really is better for kids than PE - The Sunday Post">
            <a:extLst>
              <a:ext uri="{FF2B5EF4-FFF2-40B4-BE49-F238E27FC236}">
                <a16:creationId xmlns:a16="http://schemas.microsoft.com/office/drawing/2014/main" id="{D13A8866-9725-EC4E-A664-9F5945C7463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>
            <a:fillRect/>
          </a:stretch>
        </p:blipFill>
        <p:spPr bwMode="auto">
          <a:xfrm>
            <a:off x="5417127" y="2049462"/>
            <a:ext cx="6172200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8" name="Text Placeholder 3">
            <a:extLst>
              <a:ext uri="{FF2B5EF4-FFF2-40B4-BE49-F238E27FC236}">
                <a16:creationId xmlns:a16="http://schemas.microsoft.com/office/drawing/2014/main" id="{490CA710-2517-4846-8AC0-FDB1BAE2C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278208"/>
              </p:ext>
            </p:extLst>
          </p:nvPr>
        </p:nvGraphicFramePr>
        <p:xfrm>
          <a:off x="415636" y="2049462"/>
          <a:ext cx="5001491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0414965-510B-564C-832F-2DDA97D2EB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3D32-E84F-274C-A658-BAE8A1D0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What to Expect</a:t>
            </a:r>
          </a:p>
        </p:txBody>
      </p:sp>
      <p:pic>
        <p:nvPicPr>
          <p:cNvPr id="2050" name="Picture 2" descr="Why is the teenage brain so unpredictable? A neurobiologist explains | PBS  NewsHour">
            <a:extLst>
              <a:ext uri="{FF2B5EF4-FFF2-40B4-BE49-F238E27FC236}">
                <a16:creationId xmlns:a16="http://schemas.microsoft.com/office/drawing/2014/main" id="{68C5B000-B183-9741-A4EF-A8C58CC79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4" r="26725" b="-3"/>
          <a:stretch/>
        </p:blipFill>
        <p:spPr bwMode="auto">
          <a:xfrm>
            <a:off x="1424902" y="2492376"/>
            <a:ext cx="3209779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FE89C-5D81-A94B-82A8-3A1D8982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91" y="1734645"/>
            <a:ext cx="5471529" cy="4363550"/>
          </a:xfrm>
        </p:spPr>
        <p:txBody>
          <a:bodyPr>
            <a:normAutofit/>
          </a:bodyPr>
          <a:lstStyle/>
          <a:p>
            <a:r>
              <a:rPr lang="en-US" dirty="0"/>
              <a:t>Introduction &amp; Hopes</a:t>
            </a:r>
          </a:p>
          <a:p>
            <a:r>
              <a:rPr lang="en-US" dirty="0"/>
              <a:t>What is brain injury: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Causes of brain injury </a:t>
            </a:r>
          </a:p>
          <a:p>
            <a:r>
              <a:rPr lang="en-US" dirty="0">
                <a:solidFill>
                  <a:srgbClr val="000000"/>
                </a:solidFill>
              </a:rPr>
              <a:t>What is the impact?</a:t>
            </a:r>
          </a:p>
          <a:p>
            <a:r>
              <a:rPr lang="en-US" dirty="0">
                <a:solidFill>
                  <a:srgbClr val="000000"/>
                </a:solidFill>
              </a:rPr>
              <a:t>The neuropsychological aspects</a:t>
            </a:r>
          </a:p>
          <a:p>
            <a:r>
              <a:rPr lang="en-US" dirty="0">
                <a:solidFill>
                  <a:srgbClr val="000000"/>
                </a:solidFill>
              </a:rPr>
              <a:t>Community rehabilitation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7030A0"/>
                </a:solidFill>
              </a:rPr>
              <a:t>Your questions: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F13C8FF-4F3C-4941-AACA-F630BF6FC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AB1F49-5112-2348-81DF-44A7E6C6114D}"/>
              </a:ext>
            </a:extLst>
          </p:cNvPr>
          <p:cNvSpPr txBox="1">
            <a:spLocks/>
          </p:cNvSpPr>
          <p:nvPr/>
        </p:nvSpPr>
        <p:spPr>
          <a:xfrm>
            <a:off x="1199680" y="9122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</a:rPr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157936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9AFA-0A5F-494A-977A-E901342B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366" y="593140"/>
            <a:ext cx="4933268" cy="82925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Holistic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F785-1C5E-B043-A602-B129F63B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44" y="1657926"/>
            <a:ext cx="11153531" cy="562316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5A5193"/>
                </a:solidFill>
              </a:rPr>
              <a:t>Rehabilitation psychology:</a:t>
            </a:r>
            <a:r>
              <a:rPr lang="en-US" sz="2000" dirty="0">
                <a:solidFill>
                  <a:srgbClr val="000000"/>
                </a:solidFill>
              </a:rPr>
              <a:t> Goal = optimising wellbeing and meaningful participation for individuals with disabilities in daily living (Dunn Ehde &amp; Wegener, 2016)</a:t>
            </a:r>
          </a:p>
          <a:p>
            <a:r>
              <a:rPr lang="en-US" sz="2000" b="1" dirty="0">
                <a:solidFill>
                  <a:srgbClr val="5A5193"/>
                </a:solidFill>
              </a:rPr>
              <a:t>Occupational therapy: </a:t>
            </a:r>
            <a:r>
              <a:rPr lang="en-US" sz="2000" dirty="0">
                <a:solidFill>
                  <a:srgbClr val="000000"/>
                </a:solidFill>
              </a:rPr>
              <a:t>Identifying impairments on everyday, functional activities and working to help children overcome their difficulties and regain independence.</a:t>
            </a:r>
          </a:p>
          <a:p>
            <a:pPr marL="0" indent="0">
              <a:buNone/>
            </a:pPr>
            <a:r>
              <a:rPr lang="en-US" sz="1800" u="sng" dirty="0">
                <a:solidFill>
                  <a:srgbClr val="5A5193"/>
                </a:solidFill>
              </a:rPr>
              <a:t>How do we do this?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Neuropsychological intervention:</a:t>
            </a:r>
            <a:r>
              <a:rPr lang="en-US" sz="1800" dirty="0">
                <a:solidFill>
                  <a:srgbClr val="000000"/>
                </a:solidFill>
              </a:rPr>
              <a:t> cognitive, behavioural, social, emotional applications.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OT intervention:</a:t>
            </a:r>
            <a:r>
              <a:rPr lang="en-US" sz="1800" dirty="0">
                <a:solidFill>
                  <a:srgbClr val="000000"/>
                </a:solidFill>
              </a:rPr>
              <a:t> to introduce strategies/ adaptations to everyday activities, including education.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Ecological rehab integrated into daily routines – appropriate to age and stage of brain development (e.g., Braga, 2016).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Within the meaningful setting of the family (shape relationships).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Empower families with knowledge.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Realistic expectations: short and long-term goals that are relevant to the specific child.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Focus on potential and successes, not losses.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Work between community, school and home: promoting consistent rehabilitation wherever possible.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Plan for the future (prognosis for abilities &gt; employment and social integration)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36B4BAC-765E-B245-8CFB-29A093EEB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2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EB13-12F0-5F4F-902C-697A639F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0" y="249899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Education after Brain Injury</a:t>
            </a:r>
          </a:p>
        </p:txBody>
      </p:sp>
      <p:pic>
        <p:nvPicPr>
          <p:cNvPr id="11266" name="Picture 2" descr="safe-at-school">
            <a:extLst>
              <a:ext uri="{FF2B5EF4-FFF2-40B4-BE49-F238E27FC236}">
                <a16:creationId xmlns:a16="http://schemas.microsoft.com/office/drawing/2014/main" id="{A1DE48C8-3F8A-8141-947F-3414CD844AD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9" r="9585" b="1"/>
          <a:stretch/>
        </p:blipFill>
        <p:spPr bwMode="auto">
          <a:xfrm>
            <a:off x="8080531" y="1794743"/>
            <a:ext cx="3758044" cy="326851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1F58D-D9EE-FD42-B6A9-35B59B1A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835" y="1274618"/>
            <a:ext cx="7969696" cy="5583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/>
              <a:t>Schools are a crucial part to rehabilitation however limited training provided for teachers about ABI: unsure how to support despite having skills and experience.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Student can find it hard to process information.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They find the curriculum demands very tiring.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May have no idea where to start, especially if lots of instructions.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Working without frequent prompts and guidance is difficult.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May appear to not be trying - don’t use ‘obvious’ strategies such as turning to the page before.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May have limited ability to draw on prior knowledge.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Can be very literal and need very clear expectations.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May be reluctant to ask for help and keen to be like their peers.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Social and emotional issues become more apparent in teenage years.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Inappropriate behaviour: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Impulsivity and lack of control - may be labelled as ‘naughty’/’challenging’ when they have reduced control or are acting out of distress or lack of understanding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Lack of initiation or empathy may be seen as ‘lazy’ or thoughtless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6D714DF-B8D3-484A-B294-0A4411AAD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DF0FA1-0B72-374A-965E-D814A1696390}"/>
              </a:ext>
            </a:extLst>
          </p:cNvPr>
          <p:cNvSpPr/>
          <p:nvPr/>
        </p:nvSpPr>
        <p:spPr>
          <a:xfrm>
            <a:off x="918007" y="2046133"/>
            <a:ext cx="4623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Key References &amp; Links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68B221B-B304-E540-9673-72F46A0D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GB" sz="1800" dirty="0">
                <a:solidFill>
                  <a:schemeClr val="bg2"/>
                </a:solidFill>
                <a:latin typeface="Arial" charset="0"/>
              </a:rPr>
              <a:t>Keep in touch:</a:t>
            </a:r>
            <a:br>
              <a:rPr lang="en-GB" sz="1800" dirty="0">
                <a:solidFill>
                  <a:schemeClr val="bg2"/>
                </a:solidFill>
                <a:latin typeface="Arial" charset="0"/>
              </a:rPr>
            </a:br>
            <a:r>
              <a:rPr lang="en-GB" sz="1800" dirty="0">
                <a:solidFill>
                  <a:schemeClr val="bg2"/>
                </a:solidFill>
                <a:latin typeface="Arial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chris@indigoneuro.co.uk</a:t>
            </a:r>
            <a:r>
              <a:rPr lang="en-GB" sz="1800" dirty="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lvl="1"/>
            <a:br>
              <a:rPr lang="en-GB" sz="1800" dirty="0">
                <a:solidFill>
                  <a:schemeClr val="bg2"/>
                </a:solidFill>
                <a:latin typeface="Arial" charset="0"/>
              </a:rPr>
            </a:br>
            <a:r>
              <a:rPr lang="en-GB" sz="1800" dirty="0">
                <a:solidFill>
                  <a:schemeClr val="bg2"/>
                </a:solidFill>
                <a:latin typeface="Arial" charset="0"/>
              </a:rPr>
              <a:t>More information:</a:t>
            </a:r>
          </a:p>
          <a:p>
            <a:pPr lvl="1"/>
            <a:r>
              <a:rPr lang="en-GB" sz="1800" dirty="0">
                <a:solidFill>
                  <a:schemeClr val="bg2"/>
                </a:solidFill>
                <a:latin typeface="Arial" charset="0"/>
              </a:rPr>
              <a:t>The Child Brain Injury Trust: </a:t>
            </a:r>
            <a:r>
              <a:rPr lang="en-GB" sz="1800" dirty="0">
                <a:solidFill>
                  <a:schemeClr val="bg2"/>
                </a:solidFill>
                <a:latin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www.childbraininjurytrust.org.uk</a:t>
            </a:r>
            <a:endParaRPr lang="en-GB" sz="1800" dirty="0">
              <a:solidFill>
                <a:schemeClr val="bg2"/>
              </a:solidFill>
              <a:latin typeface="Arial" charset="0"/>
            </a:endParaRPr>
          </a:p>
          <a:p>
            <a:pPr marL="282575" lvl="1"/>
            <a:endParaRPr lang="en-GB" sz="1800" dirty="0">
              <a:solidFill>
                <a:schemeClr val="bg2"/>
              </a:solidFill>
              <a:latin typeface="Arial" charset="0"/>
            </a:endParaRPr>
          </a:p>
          <a:p>
            <a:pPr lvl="1"/>
            <a:r>
              <a:rPr lang="en-GB" sz="1800" dirty="0">
                <a:solidFill>
                  <a:schemeClr val="bg2"/>
                </a:solidFill>
                <a:latin typeface="Arial" charset="0"/>
              </a:rPr>
              <a:t>The Children’s Trust for Children with Brain Injury: </a:t>
            </a:r>
            <a:r>
              <a:rPr lang="en-GB" sz="1800" dirty="0">
                <a:solidFill>
                  <a:schemeClr val="bg2"/>
                </a:solidFill>
                <a:latin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http://www.braininjuryhub.co.uk/</a:t>
            </a:r>
            <a:r>
              <a:rPr lang="en-GB" sz="1800" dirty="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 lvl="1"/>
            <a:endParaRPr lang="en-GB" sz="1800" dirty="0">
              <a:solidFill>
                <a:schemeClr val="bg2"/>
              </a:solidFill>
              <a:latin typeface="Arial" charset="0"/>
            </a:endParaRPr>
          </a:p>
          <a:p>
            <a:pPr lvl="1"/>
            <a:r>
              <a:rPr lang="en-GB" sz="1800" dirty="0">
                <a:solidFill>
                  <a:schemeClr val="bg2"/>
                </a:solidFill>
                <a:latin typeface="Arial" charset="0"/>
              </a:rPr>
              <a:t>The Brain Injury Association of America: </a:t>
            </a:r>
            <a:r>
              <a:rPr lang="en-GB" sz="1800" dirty="0">
                <a:solidFill>
                  <a:schemeClr val="bg2"/>
                </a:solidFill>
                <a:latin typeface="Arial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www.biausa.org/brain-injury-children.htm</a:t>
            </a:r>
            <a:r>
              <a:rPr lang="en-GB" sz="1800" dirty="0">
                <a:solidFill>
                  <a:schemeClr val="bg2"/>
                </a:solidFill>
                <a:latin typeface="Arial" charset="0"/>
              </a:rPr>
              <a:t>  </a:t>
            </a:r>
          </a:p>
          <a:p>
            <a:pPr lvl="1"/>
            <a:endParaRPr lang="en-GB" sz="1800" dirty="0">
              <a:solidFill>
                <a:schemeClr val="bg2"/>
              </a:solidFill>
              <a:latin typeface="Arial" charset="0"/>
            </a:endParaRPr>
          </a:p>
          <a:p>
            <a:pPr lvl="1"/>
            <a:r>
              <a:rPr lang="en-GB" sz="1800" dirty="0">
                <a:solidFill>
                  <a:schemeClr val="bg2"/>
                </a:solidFill>
                <a:latin typeface="Arial" charset="0"/>
              </a:rPr>
              <a:t>Headway: </a:t>
            </a:r>
            <a:r>
              <a:rPr lang="en-GB" sz="1800" dirty="0">
                <a:solidFill>
                  <a:schemeClr val="bg2"/>
                </a:solidFill>
                <a:latin typeface="Arial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www.headway.org.uk</a:t>
            </a:r>
            <a:r>
              <a:rPr lang="en-GB" sz="1800" dirty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72C39-9A5E-C24E-AC10-A32500F58BBA}"/>
              </a:ext>
            </a:extLst>
          </p:cNvPr>
          <p:cNvSpPr/>
          <p:nvPr/>
        </p:nvSpPr>
        <p:spPr>
          <a:xfrm>
            <a:off x="3255895" y="2794278"/>
            <a:ext cx="6000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is brain injury?</a:t>
            </a:r>
          </a:p>
        </p:txBody>
      </p:sp>
    </p:spTree>
    <p:extLst>
      <p:ext uri="{BB962C8B-B14F-4D97-AF65-F5344CB8AC3E}">
        <p14:creationId xmlns:p14="http://schemas.microsoft.com/office/powerpoint/2010/main" val="334178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2F49-E789-4C45-A862-14A1E30B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4" y="2740428"/>
            <a:ext cx="3734014" cy="183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Causes of Brain Injury</a:t>
            </a:r>
          </a:p>
        </p:txBody>
      </p:sp>
      <p:pic>
        <p:nvPicPr>
          <p:cNvPr id="1026" name="Picture 2" descr="What is an acquired brain injury (ABI)? - Manton Heights ABI Unit">
            <a:extLst>
              <a:ext uri="{FF2B5EF4-FFF2-40B4-BE49-F238E27FC236}">
                <a16:creationId xmlns:a16="http://schemas.microsoft.com/office/drawing/2014/main" id="{FA97D847-DDFD-FA41-AFF3-F762D879E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/>
          <a:stretch/>
        </p:blipFill>
        <p:spPr bwMode="auto">
          <a:xfrm>
            <a:off x="3943359" y="10"/>
            <a:ext cx="8039298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61FFBB7-396D-924E-B092-15DDF0341B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5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4image379854000">
            <a:extLst>
              <a:ext uri="{FF2B5EF4-FFF2-40B4-BE49-F238E27FC236}">
                <a16:creationId xmlns:a16="http://schemas.microsoft.com/office/drawing/2014/main" id="{2ECE9B8E-25A8-B947-8F30-C12CFF1D1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82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llustration Of Human`s Brain Functions And Anatomy Stock Illustration -  Illustration of function, anatomy: 140682104">
            <a:extLst>
              <a:ext uri="{FF2B5EF4-FFF2-40B4-BE49-F238E27FC236}">
                <a16:creationId xmlns:a16="http://schemas.microsoft.com/office/drawing/2014/main" id="{7DC729EC-496F-BB43-BAD8-157871409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4"/>
          <a:stretch/>
        </p:blipFill>
        <p:spPr bwMode="auto">
          <a:xfrm>
            <a:off x="572486" y="1062401"/>
            <a:ext cx="6686077" cy="46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90AAA-1C4B-F145-89FB-3EA75DB2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Parts of the brain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76826CD-301D-114C-BAB8-4D50224B5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263399" y="148375"/>
            <a:ext cx="1095295" cy="41243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36F82FC-3857-8B45-8E36-3FE3BAD251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1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72C39-9A5E-C24E-AC10-A32500F58BBA}"/>
              </a:ext>
            </a:extLst>
          </p:cNvPr>
          <p:cNvSpPr/>
          <p:nvPr/>
        </p:nvSpPr>
        <p:spPr>
          <a:xfrm>
            <a:off x="3255895" y="2794278"/>
            <a:ext cx="6560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Impact of brain injury?</a:t>
            </a:r>
          </a:p>
        </p:txBody>
      </p:sp>
    </p:spTree>
    <p:extLst>
      <p:ext uri="{BB962C8B-B14F-4D97-AF65-F5344CB8AC3E}">
        <p14:creationId xmlns:p14="http://schemas.microsoft.com/office/powerpoint/2010/main" val="252135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F85F-A85F-F64F-808F-CCF3F3C5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79" y="801866"/>
            <a:ext cx="10535921" cy="84913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Primary difficulties resulting from brain injury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4290-22C7-284F-8EC4-0B14D431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" y="1627366"/>
            <a:ext cx="4073237" cy="5230634"/>
          </a:xfrm>
        </p:spPr>
        <p:txBody>
          <a:bodyPr anchor="t">
            <a:normAutofit/>
          </a:bodyPr>
          <a:lstStyle/>
          <a:p>
            <a:r>
              <a:rPr lang="en-GB" sz="2000" dirty="0"/>
              <a:t>Education</a:t>
            </a:r>
          </a:p>
          <a:p>
            <a:pPr lvl="1"/>
            <a:r>
              <a:rPr lang="en-GB" sz="1600" dirty="0"/>
              <a:t>Missed learning due to hospitalisation.</a:t>
            </a:r>
          </a:p>
          <a:p>
            <a:pPr lvl="1"/>
            <a:r>
              <a:rPr lang="en-GB" sz="1600" dirty="0"/>
              <a:t>Not reaching ARE.</a:t>
            </a:r>
          </a:p>
          <a:p>
            <a:pPr lvl="1"/>
            <a:r>
              <a:rPr lang="en-GB" sz="1600" dirty="0"/>
              <a:t>Masking of difficulties</a:t>
            </a:r>
          </a:p>
          <a:p>
            <a:pPr lvl="1"/>
            <a:r>
              <a:rPr lang="en-GB" sz="1600" dirty="0"/>
              <a:t>Academic potential may not be reached</a:t>
            </a:r>
          </a:p>
          <a:p>
            <a:r>
              <a:rPr lang="en-GB" sz="2000" dirty="0"/>
              <a:t>Independence</a:t>
            </a:r>
          </a:p>
          <a:p>
            <a:pPr lvl="1"/>
            <a:r>
              <a:rPr lang="en-GB" sz="1600" dirty="0"/>
              <a:t>Over-reliance on adults.</a:t>
            </a:r>
          </a:p>
          <a:p>
            <a:pPr lvl="1"/>
            <a:r>
              <a:rPr lang="en-GB" sz="1600" dirty="0"/>
              <a:t>Loss of skills.</a:t>
            </a:r>
          </a:p>
          <a:p>
            <a:pPr lvl="1"/>
            <a:r>
              <a:rPr lang="en-GB" sz="1600" dirty="0"/>
              <a:t>Retention of new learning.</a:t>
            </a:r>
          </a:p>
          <a:p>
            <a:pPr lvl="1"/>
            <a:r>
              <a:rPr lang="en-US" sz="1600" dirty="0"/>
              <a:t>Lack of confidence.</a:t>
            </a:r>
          </a:p>
          <a:p>
            <a:pPr lvl="1"/>
            <a:r>
              <a:rPr lang="en-GB" sz="1600" dirty="0"/>
              <a:t>Social skills and relationships</a:t>
            </a:r>
          </a:p>
          <a:p>
            <a:pPr marL="285750" indent="-285750"/>
            <a:r>
              <a:rPr lang="en-US" sz="2000" dirty="0"/>
              <a:t>Emotional</a:t>
            </a:r>
            <a:endParaRPr lang="en-US" sz="2400" dirty="0"/>
          </a:p>
          <a:p>
            <a:pPr marL="811530" lvl="1" indent="-285750"/>
            <a:r>
              <a:rPr lang="en-GB" sz="1600" dirty="0"/>
              <a:t>Self esteem</a:t>
            </a:r>
            <a:endParaRPr lang="en-US" sz="1600" dirty="0"/>
          </a:p>
          <a:p>
            <a:pPr marL="811530" lvl="1" indent="-285750"/>
            <a:r>
              <a:rPr lang="en-US" sz="1600" dirty="0"/>
              <a:t>Frustration</a:t>
            </a:r>
          </a:p>
          <a:p>
            <a:pPr marL="811530" lvl="1" indent="-285750"/>
            <a:r>
              <a:rPr lang="en-US" sz="1600" dirty="0">
                <a:solidFill>
                  <a:srgbClr val="000000"/>
                </a:solidFill>
              </a:rPr>
              <a:t>Anxiety</a:t>
            </a:r>
          </a:p>
          <a:p>
            <a:pPr marL="811530" lvl="1" indent="-285750"/>
            <a:r>
              <a:rPr lang="en-US" sz="1600" dirty="0">
                <a:solidFill>
                  <a:srgbClr val="000000"/>
                </a:solidFill>
              </a:rPr>
              <a:t>Emotional dysregulation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600BB-8A4E-F24F-95CB-B923A94E7F4B}"/>
              </a:ext>
            </a:extLst>
          </p:cNvPr>
          <p:cNvSpPr txBox="1">
            <a:spLocks/>
          </p:cNvSpPr>
          <p:nvPr/>
        </p:nvSpPr>
        <p:spPr>
          <a:xfrm>
            <a:off x="3899921" y="1627366"/>
            <a:ext cx="4579062" cy="5230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Social</a:t>
            </a:r>
          </a:p>
          <a:p>
            <a:pPr marL="742950" lvl="1" indent="-285750"/>
            <a:r>
              <a:rPr lang="en-US" sz="1600" dirty="0"/>
              <a:t>Difficulties unrecognized (invisible difficulty).</a:t>
            </a:r>
          </a:p>
          <a:p>
            <a:pPr marL="742950" lvl="1" indent="-285750"/>
            <a:r>
              <a:rPr lang="en-US" sz="1600" dirty="0"/>
              <a:t>Visible difference.</a:t>
            </a:r>
          </a:p>
          <a:p>
            <a:pPr marL="742950" lvl="1" indent="-285750"/>
            <a:r>
              <a:rPr lang="en-GB" sz="1600" dirty="0"/>
              <a:t>Skills for making and managing relationships</a:t>
            </a:r>
          </a:p>
          <a:p>
            <a:pPr marL="742950" lvl="1" indent="-285750"/>
            <a:r>
              <a:rPr lang="en-US" sz="1600" dirty="0"/>
              <a:t>Vulnerability</a:t>
            </a:r>
          </a:p>
          <a:p>
            <a:pPr marL="742950" lvl="1" indent="-285750"/>
            <a:r>
              <a:rPr lang="en-US" sz="1600" dirty="0"/>
              <a:t>Difficulty with behaviour </a:t>
            </a:r>
          </a:p>
          <a:p>
            <a:r>
              <a:rPr lang="en-GB" sz="2000" dirty="0"/>
              <a:t>Problems with thinking skills</a:t>
            </a:r>
          </a:p>
          <a:p>
            <a:pPr lvl="1"/>
            <a:r>
              <a:rPr lang="en-GB" sz="1600" dirty="0"/>
              <a:t>Memory (short term, long term, working memory).</a:t>
            </a:r>
          </a:p>
          <a:p>
            <a:pPr lvl="1"/>
            <a:r>
              <a:rPr lang="en-GB" sz="1600" dirty="0"/>
              <a:t>Executive functions (more later).</a:t>
            </a:r>
          </a:p>
          <a:p>
            <a:pPr lvl="1"/>
            <a:r>
              <a:rPr lang="en-GB" sz="1600" dirty="0"/>
              <a:t>Paying attention.</a:t>
            </a:r>
          </a:p>
          <a:p>
            <a:pPr lvl="1"/>
            <a:r>
              <a:rPr lang="en-US" sz="1600" dirty="0"/>
              <a:t>Lack of insight.</a:t>
            </a:r>
          </a:p>
          <a:p>
            <a:pPr lvl="1"/>
            <a:r>
              <a:rPr lang="en-US" sz="1600" dirty="0"/>
              <a:t>Word finding difficulties.</a:t>
            </a:r>
          </a:p>
          <a:p>
            <a:pPr lvl="1"/>
            <a:r>
              <a:rPr lang="en-GB" sz="1600" dirty="0"/>
              <a:t>Visual problems</a:t>
            </a:r>
          </a:p>
          <a:p>
            <a:pPr lvl="1"/>
            <a:r>
              <a:rPr lang="en-GB" sz="1600" dirty="0"/>
              <a:t>Empathy and understanding others’ POV</a:t>
            </a:r>
          </a:p>
          <a:p>
            <a:pPr lvl="1"/>
            <a:endParaRPr lang="en-GB" sz="1600" dirty="0"/>
          </a:p>
          <a:p>
            <a:pPr lvl="1"/>
            <a:endParaRPr lang="en-US" sz="1600" dirty="0"/>
          </a:p>
          <a:p>
            <a:pPr lvl="1"/>
            <a:endParaRPr lang="en-GB" sz="1600" dirty="0"/>
          </a:p>
          <a:p>
            <a:pPr marL="354330" indent="-285750"/>
            <a:endParaRPr lang="en-US" sz="2000" dirty="0">
              <a:solidFill>
                <a:srgbClr val="000000"/>
              </a:solidFill>
            </a:endParaRPr>
          </a:p>
          <a:p>
            <a:pPr marL="354330" indent="-285750"/>
            <a:endParaRPr lang="en-GB" sz="2000" dirty="0"/>
          </a:p>
          <a:p>
            <a:endParaRPr lang="en-US" sz="20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6933085-C39E-D044-8573-BB0D1369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E9F01-F1FF-7F47-BEBB-35955724227C}"/>
              </a:ext>
            </a:extLst>
          </p:cNvPr>
          <p:cNvSpPr txBox="1">
            <a:spLocks/>
          </p:cNvSpPr>
          <p:nvPr/>
        </p:nvSpPr>
        <p:spPr>
          <a:xfrm>
            <a:off x="8368146" y="1651000"/>
            <a:ext cx="3616036" cy="5230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Physical &amp; Medical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Hearing Impairment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Fine motor problems: poor handwriting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Gross motor problems: mobility, balance, co-ordination.</a:t>
            </a:r>
          </a:p>
        </p:txBody>
      </p:sp>
    </p:spTree>
    <p:extLst>
      <p:ext uri="{BB962C8B-B14F-4D97-AF65-F5344CB8AC3E}">
        <p14:creationId xmlns:p14="http://schemas.microsoft.com/office/powerpoint/2010/main" val="93305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B2E6-9F77-7749-A99D-F1607252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78" y="405830"/>
            <a:ext cx="10080244" cy="924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Developmental trajectory and outcomes</a:t>
            </a:r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5BFE7385-846C-F64C-9B5F-E5E0CFC89B9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5" r="15304" b="-1"/>
          <a:stretch/>
        </p:blipFill>
        <p:spPr bwMode="auto">
          <a:xfrm>
            <a:off x="292197" y="1745089"/>
            <a:ext cx="4432203" cy="4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0B0C9-C260-104F-9C20-F08B5304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0" y="1530161"/>
            <a:ext cx="6917945" cy="49220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Neuropsychological (executive processes) difficulties are also associated with difficulties in: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 Academic attainment - </a:t>
            </a:r>
            <a:r>
              <a:rPr lang="en-US" sz="1800" dirty="0" err="1"/>
              <a:t>maths</a:t>
            </a:r>
            <a:r>
              <a:rPr lang="en-US" sz="1800" dirty="0"/>
              <a:t>, literacy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Emotion regulation – high prevalence of depression/anxiety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Behavioural regulation – high prevalence of aggression/conduct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Social communication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Social participation – Family burden/stress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Future independence in adulthood, future employment, risk of crime, risk of substance use, risk of mental health difficulties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b="1" dirty="0"/>
              <a:t>Around 50% of offenders report to have a previous ABI. Could be as high as 70%</a:t>
            </a:r>
          </a:p>
          <a:p>
            <a:r>
              <a:rPr lang="en-US" sz="1800" b="1" dirty="0"/>
              <a:t>Suicide risk peaks 5-7 years post-injury.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167B2B0-A912-AB41-8B56-AB27D0CA5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14" t="34667" r="22093" b="33669"/>
          <a:stretch/>
        </p:blipFill>
        <p:spPr>
          <a:xfrm>
            <a:off x="10743280" y="205712"/>
            <a:ext cx="1095295" cy="4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9000</TotalTime>
  <Words>1892</Words>
  <Application>Microsoft Macintosh PowerPoint</Application>
  <PresentationFormat>Widescreen</PresentationFormat>
  <Paragraphs>260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What to Expect</vt:lpstr>
      <vt:lpstr>PowerPoint Presentation</vt:lpstr>
      <vt:lpstr>Causes of Brain Injury</vt:lpstr>
      <vt:lpstr>PowerPoint Presentation</vt:lpstr>
      <vt:lpstr>Parts of the brain</vt:lpstr>
      <vt:lpstr>PowerPoint Presentation</vt:lpstr>
      <vt:lpstr>Primary difficulties resulting from brain injury</vt:lpstr>
      <vt:lpstr>Developmental trajectory and outcomes</vt:lpstr>
      <vt:lpstr>Plasticity vs. Vulnerability</vt:lpstr>
      <vt:lpstr>Long term - Impact on life</vt:lpstr>
      <vt:lpstr>PowerPoint Presentation</vt:lpstr>
      <vt:lpstr>What are neuropsychological difficulties?</vt:lpstr>
      <vt:lpstr>EF is an umbrella term to describe a group of processes that contribute to the execution of purposeful and goal directed behavior. A bit like an executive in a company supervising complex and novel tasks. </vt:lpstr>
      <vt:lpstr>Executive Functioning</vt:lpstr>
      <vt:lpstr>What might be signs of EF difficulty? </vt:lpstr>
      <vt:lpstr>Difficulties with Fatigue</vt:lpstr>
      <vt:lpstr>PowerPoint Presentation</vt:lpstr>
      <vt:lpstr>Ask children what they want (McCarron et al, 2019) </vt:lpstr>
      <vt:lpstr>Holistic approach</vt:lpstr>
      <vt:lpstr>Education after Brain Injury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Neurorehabilitation for Children after Brain Injury</dc:title>
  <dc:creator>Angela Simcox</dc:creator>
  <cp:lastModifiedBy>Gaskell Christopher</cp:lastModifiedBy>
  <cp:revision>14</cp:revision>
  <dcterms:created xsi:type="dcterms:W3CDTF">2020-12-03T22:11:40Z</dcterms:created>
  <dcterms:modified xsi:type="dcterms:W3CDTF">2021-12-08T19:41:22Z</dcterms:modified>
</cp:coreProperties>
</file>