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8AD8"/>
    <a:srgbClr val="D883FF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43"/>
  </p:normalViewPr>
  <p:slideViewPr>
    <p:cSldViewPr snapToGrid="0">
      <p:cViewPr varScale="1">
        <p:scale>
          <a:sx n="142" d="100"/>
          <a:sy n="14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askell" userId="ee545228e8050611" providerId="LiveId" clId="{8D0CA91C-615A-2542-9D6E-F6EA1E968784}"/>
    <pc:docChg chg="modSld">
      <pc:chgData name="Chris Gaskell" userId="ee545228e8050611" providerId="LiveId" clId="{8D0CA91C-615A-2542-9D6E-F6EA1E968784}" dt="2022-11-06T14:50:27.865" v="18" actId="20577"/>
      <pc:docMkLst>
        <pc:docMk/>
      </pc:docMkLst>
      <pc:sldChg chg="modSp mod">
        <pc:chgData name="Chris Gaskell" userId="ee545228e8050611" providerId="LiveId" clId="{8D0CA91C-615A-2542-9D6E-F6EA1E968784}" dt="2022-11-06T14:50:27.865" v="18" actId="20577"/>
        <pc:sldMkLst>
          <pc:docMk/>
          <pc:sldMk cId="410486746" sldId="258"/>
        </pc:sldMkLst>
        <pc:spChg chg="mod">
          <ac:chgData name="Chris Gaskell" userId="ee545228e8050611" providerId="LiveId" clId="{8D0CA91C-615A-2542-9D6E-F6EA1E968784}" dt="2022-11-06T14:50:27.865" v="18" actId="20577"/>
          <ac:spMkLst>
            <pc:docMk/>
            <pc:sldMk cId="410486746" sldId="258"/>
            <ac:spMk id="41" creationId="{E13D5FEE-1CA9-35FD-803C-C57CE943F5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6ABC-2927-27EA-E98C-9622BF469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A5E60-4F73-9B71-E8B3-2168FC1D6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E016-B6FB-4DA2-BAB5-12D9E8D3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556A-D052-5D17-8C6A-D69C440F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9180-EE6A-4F76-146F-DC90218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24DA-AB70-EDBC-1357-FF5A028F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3F241-61D4-97F2-C4FD-8979F81D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DF16-8579-9F39-3687-06A122E7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1FA4-8A54-121E-0B6F-0792E27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C5DA-9A33-29D4-2CB9-18D5AA0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EE24D-C57C-9CE4-1D58-8E7192DDA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2060-92B5-AB27-F51A-B103471E2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3483-76C9-A547-615F-68BE79D5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A6249-6BBE-153E-1508-F8B104A1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B958E-9A57-AC82-30DF-24825D3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5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AAAF-525F-4F5C-B9B6-4E533CF1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162D-9F25-AC31-8C8C-4EE23177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27EB-B745-69A4-A041-33AB5042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C9D9-96BD-29E7-5094-D155DD1F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0C90-AD58-B587-D32A-E63E9429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5956-ADB3-7A46-A9E4-F340AE5C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118D1-7CAB-330B-7DC8-78C1C1C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4F4-9730-2161-1579-872C4D3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8E57-8552-C642-79AB-ACE90186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6A67-8B42-2015-20AC-995F04DF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1FB0-044B-1508-E32C-6B8E453A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8227-9F7B-69DE-29EA-24B8BF9AC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792F-0D74-3350-CB03-425C44B6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D442-8BD4-7F6B-3FDE-6A7BA6B5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339A-AD68-8994-3D10-476A3F31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F4F8-936A-E9A8-44A8-9E574242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9D5-9340-0ECF-C65C-D36BBF2B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6E920-E818-60C7-221A-5D650431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A989-F237-C3D8-2631-ECED62005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D96C0-AD1B-C45A-2766-DA9987CE2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7656E-04CB-03D8-84F0-29A874B4A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0FB6E-B075-11D8-4A97-FF2942D6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ADBC-E8C0-503D-C22B-4778F18A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C83C3-B4DE-CCE2-F9F6-208B4BAB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3F9A-A134-29A2-94B3-3C5B244C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96FB0-5B83-644B-2C71-AD3F0E8C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A50C0-2213-D770-2324-B0043CE7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FD96-F226-D907-67C7-ECB2F82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F5297-581E-E459-63C1-D8E3B730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62685-AB07-3C77-88D1-0D2B043B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6A245-4FB8-7F1C-8028-419F82E0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F178-5FD3-6B01-E5C9-E58070D4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8581-EB7F-CA82-5BD7-CDA3B9BD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AEFC7-98B2-B743-373B-8A8F5579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95881-F856-BB72-4BB2-C1CF3F32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B8FD-179D-45EC-97DA-A9F0893B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2762A-1587-01EC-77CF-C6F1F11F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25D3-7585-6755-C2FD-FEB63460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99FC0-0CFB-1D4F-BF32-BC41FB8A4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8FE38-150F-AA38-DC06-0BC75B30D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DE547-8F28-C2C4-9E6F-3070B9E5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1A5C6-260F-8605-1AED-3768DBB9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D9E2-7DFC-F996-5C68-BAA41D0F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5C6DA-567F-9A5D-6A23-9F10856B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B20D-05B0-D978-FD48-2CB777D6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F843-8680-5B0B-D656-A06B870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6188-9BA8-3045-8CF4-226372F0F8C0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5FBC-753C-272C-29DF-A2F24F96F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ACD3-C414-815B-40D7-3A80DB4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A4B7-4BA1-4142-8EAA-A0973A84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4A29-D7EE-0462-2992-63C7AE929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06369-2D78-F709-B78E-4A4D27615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65FBA0-F83F-4288-B9CA-245BD16D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1333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3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E259DC-EC00-F133-D1B1-0183EDC55744}"/>
              </a:ext>
            </a:extLst>
          </p:cNvPr>
          <p:cNvGrpSpPr/>
          <p:nvPr/>
        </p:nvGrpSpPr>
        <p:grpSpPr>
          <a:xfrm>
            <a:off x="2027039" y="1679009"/>
            <a:ext cx="1612017" cy="2309227"/>
            <a:chOff x="4224006" y="2782726"/>
            <a:chExt cx="1612017" cy="230922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ACEA833-2CA2-35D1-695D-9F4B5E23EE7E}"/>
                </a:ext>
              </a:extLst>
            </p:cNvPr>
            <p:cNvSpPr/>
            <p:nvPr/>
          </p:nvSpPr>
          <p:spPr>
            <a:xfrm>
              <a:off x="4224006" y="2782726"/>
              <a:ext cx="1612017" cy="230922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Seizure Triggers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94865A-8C33-6961-ADA8-2C6B7B858BA7}"/>
                </a:ext>
              </a:extLst>
            </p:cNvPr>
            <p:cNvSpPr/>
            <p:nvPr/>
          </p:nvSpPr>
          <p:spPr>
            <a:xfrm>
              <a:off x="4509247" y="3272118"/>
              <a:ext cx="1084729" cy="4392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Confrontation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8B78B3-03E2-98F8-F57F-175AD9D7B346}"/>
                </a:ext>
              </a:extLst>
            </p:cNvPr>
            <p:cNvSpPr/>
            <p:nvPr/>
          </p:nvSpPr>
          <p:spPr>
            <a:xfrm>
              <a:off x="4509247" y="3801034"/>
              <a:ext cx="1084729" cy="4392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Worries about money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BABEAB-1353-DE63-1DAC-71B80569B600}"/>
              </a:ext>
            </a:extLst>
          </p:cNvPr>
          <p:cNvGrpSpPr/>
          <p:nvPr/>
        </p:nvGrpSpPr>
        <p:grpSpPr>
          <a:xfrm>
            <a:off x="5884513" y="2257234"/>
            <a:ext cx="2365053" cy="1900520"/>
            <a:chOff x="6805023" y="1832444"/>
            <a:chExt cx="2365053" cy="190052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3B384CF-5415-611B-215A-60FE0102C50E}"/>
                </a:ext>
              </a:extLst>
            </p:cNvPr>
            <p:cNvSpPr/>
            <p:nvPr/>
          </p:nvSpPr>
          <p:spPr>
            <a:xfrm>
              <a:off x="6805023" y="1832444"/>
              <a:ext cx="2365053" cy="190052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Inhibitory Dysfunction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C34717-520A-F0EA-919C-C5B3C82299FA}"/>
                </a:ext>
              </a:extLst>
            </p:cNvPr>
            <p:cNvSpPr/>
            <p:nvPr/>
          </p:nvSpPr>
          <p:spPr>
            <a:xfrm>
              <a:off x="7036067" y="2338889"/>
              <a:ext cx="888730" cy="4438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Not eating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5D947-2DF3-2BAE-6D39-2377099E45DA}"/>
                </a:ext>
              </a:extLst>
            </p:cNvPr>
            <p:cNvSpPr/>
            <p:nvPr/>
          </p:nvSpPr>
          <p:spPr>
            <a:xfrm>
              <a:off x="8090034" y="2338889"/>
              <a:ext cx="888731" cy="4438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Being over worked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40DC70-109D-E8F9-7512-A72DB5C68206}"/>
                </a:ext>
              </a:extLst>
            </p:cNvPr>
            <p:cNvSpPr/>
            <p:nvPr/>
          </p:nvSpPr>
          <p:spPr>
            <a:xfrm>
              <a:off x="7036067" y="2953870"/>
              <a:ext cx="888730" cy="4375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Unmet Emotional Needs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C14608-DE6E-B630-9909-A4411F42BD9F}"/>
                </a:ext>
              </a:extLst>
            </p:cNvPr>
            <p:cNvSpPr/>
            <p:nvPr/>
          </p:nvSpPr>
          <p:spPr>
            <a:xfrm>
              <a:off x="8116926" y="2941338"/>
              <a:ext cx="888730" cy="433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Dissociation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12620-D6F5-9C26-B37C-DF24DD363266}"/>
              </a:ext>
            </a:extLst>
          </p:cNvPr>
          <p:cNvSpPr/>
          <p:nvPr/>
        </p:nvSpPr>
        <p:spPr>
          <a:xfrm>
            <a:off x="4088714" y="2725394"/>
            <a:ext cx="1218389" cy="52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 of Seizure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C17AA8-936F-760A-EAD9-8752A45F2F2D}"/>
              </a:ext>
            </a:extLst>
          </p:cNvPr>
          <p:cNvGrpSpPr/>
          <p:nvPr/>
        </p:nvGrpSpPr>
        <p:grpSpPr>
          <a:xfrm>
            <a:off x="8912546" y="1770491"/>
            <a:ext cx="1612017" cy="2309227"/>
            <a:chOff x="4224006" y="2782726"/>
            <a:chExt cx="1612017" cy="2309227"/>
          </a:xfrm>
          <a:solidFill>
            <a:srgbClr val="7030A0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BAA06DB-1FC2-DAD9-8B83-5EFAC464E99D}"/>
                </a:ext>
              </a:extLst>
            </p:cNvPr>
            <p:cNvSpPr/>
            <p:nvPr/>
          </p:nvSpPr>
          <p:spPr>
            <a:xfrm>
              <a:off x="4224006" y="2782726"/>
              <a:ext cx="1612017" cy="2309227"/>
            </a:xfrm>
            <a:prstGeom prst="roundRect">
              <a:avLst/>
            </a:prstGeom>
            <a:solidFill>
              <a:srgbClr val="94165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Functional Seizure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4EB3C8-A109-516C-7D29-5BCC050729CB}"/>
                </a:ext>
              </a:extLst>
            </p:cNvPr>
            <p:cNvSpPr/>
            <p:nvPr/>
          </p:nvSpPr>
          <p:spPr>
            <a:xfrm>
              <a:off x="4509247" y="3316942"/>
              <a:ext cx="1084729" cy="439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Loss of awareness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7CFB4B-910F-9EBE-EA08-242ED0BEDB3B}"/>
                </a:ext>
              </a:extLst>
            </p:cNvPr>
            <p:cNvSpPr/>
            <p:nvPr/>
          </p:nvSpPr>
          <p:spPr>
            <a:xfrm>
              <a:off x="4509247" y="3845858"/>
              <a:ext cx="1084729" cy="439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Convulsive shaking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CA850A-7799-42C5-8F78-B733DEE61195}"/>
                </a:ext>
              </a:extLst>
            </p:cNvPr>
            <p:cNvSpPr/>
            <p:nvPr/>
          </p:nvSpPr>
          <p:spPr>
            <a:xfrm>
              <a:off x="4487649" y="4365809"/>
              <a:ext cx="1084729" cy="528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Post seizure fatigue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76A81-CB78-9698-26B1-5D613C3E0C1E}"/>
              </a:ext>
            </a:extLst>
          </p:cNvPr>
          <p:cNvSpPr/>
          <p:nvPr/>
        </p:nvSpPr>
        <p:spPr>
          <a:xfrm>
            <a:off x="4061819" y="1911285"/>
            <a:ext cx="1218389" cy="52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Threat Perception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9888F-9EA6-93F8-0EF4-5532AF7D8FDF}"/>
              </a:ext>
            </a:extLst>
          </p:cNvPr>
          <p:cNvSpPr/>
          <p:nvPr/>
        </p:nvSpPr>
        <p:spPr>
          <a:xfrm>
            <a:off x="5902442" y="1510299"/>
            <a:ext cx="1218389" cy="52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Increased Arousal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FF07FF-2728-F8CE-185F-6CD959CBAD32}"/>
              </a:ext>
            </a:extLst>
          </p:cNvPr>
          <p:cNvGrpSpPr/>
          <p:nvPr/>
        </p:nvGrpSpPr>
        <p:grpSpPr>
          <a:xfrm>
            <a:off x="3931836" y="3936274"/>
            <a:ext cx="1612017" cy="2309227"/>
            <a:chOff x="4224006" y="2782726"/>
            <a:chExt cx="1612017" cy="230922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D90EF3-5B02-17B7-3754-8A0128A13C5C}"/>
                </a:ext>
              </a:extLst>
            </p:cNvPr>
            <p:cNvSpPr/>
            <p:nvPr/>
          </p:nvSpPr>
          <p:spPr>
            <a:xfrm>
              <a:off x="4224006" y="2782726"/>
              <a:ext cx="1612017" cy="230922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Seizure Scaffold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5B9728-2E56-AB91-A228-63F665B9E663}"/>
                </a:ext>
              </a:extLst>
            </p:cNvPr>
            <p:cNvSpPr/>
            <p:nvPr/>
          </p:nvSpPr>
          <p:spPr>
            <a:xfrm>
              <a:off x="4509247" y="3272118"/>
              <a:ext cx="1084729" cy="4392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Family member with epilepsy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71436C-5B89-4C50-CB3A-3E7DC5788C0F}"/>
                </a:ext>
              </a:extLst>
            </p:cNvPr>
            <p:cNvSpPr/>
            <p:nvPr/>
          </p:nvSpPr>
          <p:spPr>
            <a:xfrm>
              <a:off x="4509247" y="3801034"/>
              <a:ext cx="1084729" cy="4392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Panic attacks as teenager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5BEA30-5512-1940-3740-CB9B0D002ABB}"/>
                </a:ext>
              </a:extLst>
            </p:cNvPr>
            <p:cNvSpPr/>
            <p:nvPr/>
          </p:nvSpPr>
          <p:spPr>
            <a:xfrm>
              <a:off x="4487649" y="4329949"/>
              <a:ext cx="1084729" cy="5289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Belief Physical symptoms = Seizure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68368E-F1FF-5737-0C03-500DDD4E6C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56377" y="2975843"/>
            <a:ext cx="432337" cy="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7B9777-08FB-E649-77F7-99E88CA9BE3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622745" y="2171477"/>
            <a:ext cx="439074" cy="21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87B316-6835-C712-8E1D-6F2D87A347CB}"/>
              </a:ext>
            </a:extLst>
          </p:cNvPr>
          <p:cNvCxnSpPr>
            <a:cxnSpLocks/>
          </p:cNvCxnSpPr>
          <p:nvPr/>
        </p:nvCxnSpPr>
        <p:spPr>
          <a:xfrm flipV="1">
            <a:off x="5301806" y="1770491"/>
            <a:ext cx="582707" cy="3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B47F8-F94B-283A-F6D5-17D7D7757A0C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307103" y="2046060"/>
            <a:ext cx="870592" cy="93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570F5E-EA9C-FAD9-B18C-9BB33D9D602A}"/>
              </a:ext>
            </a:extLst>
          </p:cNvPr>
          <p:cNvCxnSpPr>
            <a:cxnSpLocks/>
          </p:cNvCxnSpPr>
          <p:nvPr/>
        </p:nvCxnSpPr>
        <p:spPr>
          <a:xfrm>
            <a:off x="7158315" y="1796136"/>
            <a:ext cx="1754231" cy="50857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70B382-C01C-E1ED-C7FB-18A577F92F5A}"/>
              </a:ext>
            </a:extLst>
          </p:cNvPr>
          <p:cNvCxnSpPr>
            <a:cxnSpLocks/>
          </p:cNvCxnSpPr>
          <p:nvPr/>
        </p:nvCxnSpPr>
        <p:spPr>
          <a:xfrm flipH="1">
            <a:off x="6873074" y="2041610"/>
            <a:ext cx="11002" cy="2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06BC7F-C317-92CA-9A8E-5DEFD26B788D}"/>
              </a:ext>
            </a:extLst>
          </p:cNvPr>
          <p:cNvCxnSpPr>
            <a:cxnSpLocks/>
          </p:cNvCxnSpPr>
          <p:nvPr/>
        </p:nvCxnSpPr>
        <p:spPr>
          <a:xfrm flipH="1">
            <a:off x="5733434" y="5174217"/>
            <a:ext cx="3997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039D59-C91C-39CE-52F6-2AA68C59D56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718555" y="4079718"/>
            <a:ext cx="8963" cy="109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300566-AF25-B27E-5AC3-FC601D186912}"/>
              </a:ext>
            </a:extLst>
          </p:cNvPr>
          <p:cNvCxnSpPr>
            <a:cxnSpLocks/>
          </p:cNvCxnSpPr>
          <p:nvPr/>
        </p:nvCxnSpPr>
        <p:spPr>
          <a:xfrm>
            <a:off x="4697908" y="3270848"/>
            <a:ext cx="0" cy="6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038020-520C-5D93-8B2A-1486E1A8363B}"/>
              </a:ext>
            </a:extLst>
          </p:cNvPr>
          <p:cNvCxnSpPr>
            <a:cxnSpLocks/>
          </p:cNvCxnSpPr>
          <p:nvPr/>
        </p:nvCxnSpPr>
        <p:spPr>
          <a:xfrm flipV="1">
            <a:off x="5587047" y="4082753"/>
            <a:ext cx="3431447" cy="777854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7231ED-693A-612E-1A83-62C6BFE4F39B}"/>
              </a:ext>
            </a:extLst>
          </p:cNvPr>
          <p:cNvCxnSpPr>
            <a:cxnSpLocks/>
          </p:cNvCxnSpPr>
          <p:nvPr/>
        </p:nvCxnSpPr>
        <p:spPr>
          <a:xfrm flipH="1">
            <a:off x="5574414" y="3955903"/>
            <a:ext cx="319470" cy="20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73510A2-5927-887F-238F-695F8AF69C2F}"/>
              </a:ext>
            </a:extLst>
          </p:cNvPr>
          <p:cNvSpPr txBox="1"/>
          <p:nvPr/>
        </p:nvSpPr>
        <p:spPr>
          <a:xfrm>
            <a:off x="6077762" y="4896353"/>
            <a:ext cx="384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Gradually reinforced scaffold &amp; beliefs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189B0A-D21B-171F-F598-68D81A1017E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697908" y="2473765"/>
            <a:ext cx="1" cy="25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2CAE6-1C10-45D8-ACC6-30B6E1BCCA0D}"/>
              </a:ext>
            </a:extLst>
          </p:cNvPr>
          <p:cNvSpPr/>
          <p:nvPr/>
        </p:nvSpPr>
        <p:spPr>
          <a:xfrm>
            <a:off x="2290682" y="3226232"/>
            <a:ext cx="1084729" cy="528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Illness</a:t>
            </a:r>
          </a:p>
        </p:txBody>
      </p:sp>
    </p:spTree>
    <p:extLst>
      <p:ext uri="{BB962C8B-B14F-4D97-AF65-F5344CB8AC3E}">
        <p14:creationId xmlns:p14="http://schemas.microsoft.com/office/powerpoint/2010/main" val="426769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E259DC-EC00-F133-D1B1-0183EDC55744}"/>
              </a:ext>
            </a:extLst>
          </p:cNvPr>
          <p:cNvGrpSpPr/>
          <p:nvPr/>
        </p:nvGrpSpPr>
        <p:grpSpPr>
          <a:xfrm>
            <a:off x="2027039" y="1679009"/>
            <a:ext cx="1612017" cy="2309227"/>
            <a:chOff x="4224006" y="2782726"/>
            <a:chExt cx="1612017" cy="230922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ACEA833-2CA2-35D1-695D-9F4B5E23EE7E}"/>
                </a:ext>
              </a:extLst>
            </p:cNvPr>
            <p:cNvSpPr/>
            <p:nvPr/>
          </p:nvSpPr>
          <p:spPr>
            <a:xfrm>
              <a:off x="4224006" y="2782726"/>
              <a:ext cx="1612017" cy="230922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Seizure Triggers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94865A-8C33-6961-ADA8-2C6B7B858BA7}"/>
                </a:ext>
              </a:extLst>
            </p:cNvPr>
            <p:cNvSpPr/>
            <p:nvPr/>
          </p:nvSpPr>
          <p:spPr>
            <a:xfrm>
              <a:off x="4509247" y="3272118"/>
              <a:ext cx="1084729" cy="4392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Confrontation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8B78B3-03E2-98F8-F57F-175AD9D7B346}"/>
                </a:ext>
              </a:extLst>
            </p:cNvPr>
            <p:cNvSpPr/>
            <p:nvPr/>
          </p:nvSpPr>
          <p:spPr>
            <a:xfrm>
              <a:off x="4509247" y="3801034"/>
              <a:ext cx="1084729" cy="4392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Worries about money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42BA40-3D48-230A-511F-0795527D4F43}"/>
                </a:ext>
              </a:extLst>
            </p:cNvPr>
            <p:cNvSpPr/>
            <p:nvPr/>
          </p:nvSpPr>
          <p:spPr>
            <a:xfrm>
              <a:off x="4487649" y="4329949"/>
              <a:ext cx="1084729" cy="5289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Illness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BABEAB-1353-DE63-1DAC-71B80569B600}"/>
              </a:ext>
            </a:extLst>
          </p:cNvPr>
          <p:cNvGrpSpPr/>
          <p:nvPr/>
        </p:nvGrpSpPr>
        <p:grpSpPr>
          <a:xfrm>
            <a:off x="5884513" y="2257234"/>
            <a:ext cx="2365053" cy="1900520"/>
            <a:chOff x="6805023" y="1832444"/>
            <a:chExt cx="2365053" cy="190052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3B384CF-5415-611B-215A-60FE0102C50E}"/>
                </a:ext>
              </a:extLst>
            </p:cNvPr>
            <p:cNvSpPr/>
            <p:nvPr/>
          </p:nvSpPr>
          <p:spPr>
            <a:xfrm>
              <a:off x="6805023" y="1832444"/>
              <a:ext cx="2365053" cy="190052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Inhibitory Dysfunction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C34717-520A-F0EA-919C-C5B3C82299FA}"/>
                </a:ext>
              </a:extLst>
            </p:cNvPr>
            <p:cNvSpPr/>
            <p:nvPr/>
          </p:nvSpPr>
          <p:spPr>
            <a:xfrm>
              <a:off x="7036067" y="2338889"/>
              <a:ext cx="888730" cy="4438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Not eating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5D947-2DF3-2BAE-6D39-2377099E45DA}"/>
                </a:ext>
              </a:extLst>
            </p:cNvPr>
            <p:cNvSpPr/>
            <p:nvPr/>
          </p:nvSpPr>
          <p:spPr>
            <a:xfrm>
              <a:off x="8090034" y="2338889"/>
              <a:ext cx="888731" cy="4438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Being over worked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40DC70-109D-E8F9-7512-A72DB5C68206}"/>
                </a:ext>
              </a:extLst>
            </p:cNvPr>
            <p:cNvSpPr/>
            <p:nvPr/>
          </p:nvSpPr>
          <p:spPr>
            <a:xfrm>
              <a:off x="7036067" y="2953870"/>
              <a:ext cx="888730" cy="4375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Unmet Emotional Needs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C14608-DE6E-B630-9909-A4411F42BD9F}"/>
                </a:ext>
              </a:extLst>
            </p:cNvPr>
            <p:cNvSpPr/>
            <p:nvPr/>
          </p:nvSpPr>
          <p:spPr>
            <a:xfrm>
              <a:off x="8116926" y="2941338"/>
              <a:ext cx="888730" cy="4330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Dissociation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12620-D6F5-9C26-B37C-DF24DD363266}"/>
              </a:ext>
            </a:extLst>
          </p:cNvPr>
          <p:cNvSpPr/>
          <p:nvPr/>
        </p:nvSpPr>
        <p:spPr>
          <a:xfrm>
            <a:off x="4088714" y="2725394"/>
            <a:ext cx="1218389" cy="52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 of Seizure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C17AA8-936F-760A-EAD9-8752A45F2F2D}"/>
              </a:ext>
            </a:extLst>
          </p:cNvPr>
          <p:cNvGrpSpPr/>
          <p:nvPr/>
        </p:nvGrpSpPr>
        <p:grpSpPr>
          <a:xfrm>
            <a:off x="8912546" y="1770491"/>
            <a:ext cx="1612017" cy="2309227"/>
            <a:chOff x="4224006" y="2782726"/>
            <a:chExt cx="1612017" cy="2309227"/>
          </a:xfrm>
          <a:solidFill>
            <a:srgbClr val="7030A0"/>
          </a:solidFill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BAA06DB-1FC2-DAD9-8B83-5EFAC464E99D}"/>
                </a:ext>
              </a:extLst>
            </p:cNvPr>
            <p:cNvSpPr/>
            <p:nvPr/>
          </p:nvSpPr>
          <p:spPr>
            <a:xfrm>
              <a:off x="4224006" y="2782726"/>
              <a:ext cx="1612017" cy="2309227"/>
            </a:xfrm>
            <a:prstGeom prst="roundRect">
              <a:avLst/>
            </a:prstGeom>
            <a:solidFill>
              <a:srgbClr val="94165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Functional Seizure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4EB3C8-A109-516C-7D29-5BCC050729CB}"/>
                </a:ext>
              </a:extLst>
            </p:cNvPr>
            <p:cNvSpPr/>
            <p:nvPr/>
          </p:nvSpPr>
          <p:spPr>
            <a:xfrm>
              <a:off x="4509247" y="3316942"/>
              <a:ext cx="1084729" cy="439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Loss of awareness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7CFB4B-910F-9EBE-EA08-242ED0BEDB3B}"/>
                </a:ext>
              </a:extLst>
            </p:cNvPr>
            <p:cNvSpPr/>
            <p:nvPr/>
          </p:nvSpPr>
          <p:spPr>
            <a:xfrm>
              <a:off x="4509247" y="3845858"/>
              <a:ext cx="1084729" cy="439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Convulsive shaking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CA850A-7799-42C5-8F78-B733DEE61195}"/>
                </a:ext>
              </a:extLst>
            </p:cNvPr>
            <p:cNvSpPr/>
            <p:nvPr/>
          </p:nvSpPr>
          <p:spPr>
            <a:xfrm>
              <a:off x="4487649" y="4365809"/>
              <a:ext cx="1084729" cy="528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Post seizure fatigue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76A81-CB78-9698-26B1-5D613C3E0C1E}"/>
              </a:ext>
            </a:extLst>
          </p:cNvPr>
          <p:cNvSpPr/>
          <p:nvPr/>
        </p:nvSpPr>
        <p:spPr>
          <a:xfrm>
            <a:off x="4061819" y="1911285"/>
            <a:ext cx="1218389" cy="52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Threat Perception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9888F-9EA6-93F8-0EF4-5532AF7D8FDF}"/>
              </a:ext>
            </a:extLst>
          </p:cNvPr>
          <p:cNvSpPr/>
          <p:nvPr/>
        </p:nvSpPr>
        <p:spPr>
          <a:xfrm>
            <a:off x="6104554" y="698969"/>
            <a:ext cx="1218389" cy="52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Increased Arousal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FF07FF-2728-F8CE-185F-6CD959CBAD32}"/>
              </a:ext>
            </a:extLst>
          </p:cNvPr>
          <p:cNvGrpSpPr/>
          <p:nvPr/>
        </p:nvGrpSpPr>
        <p:grpSpPr>
          <a:xfrm>
            <a:off x="3931836" y="3936274"/>
            <a:ext cx="1612017" cy="2309227"/>
            <a:chOff x="4224006" y="2782726"/>
            <a:chExt cx="1612017" cy="230922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D90EF3-5B02-17B7-3754-8A0128A13C5C}"/>
                </a:ext>
              </a:extLst>
            </p:cNvPr>
            <p:cNvSpPr/>
            <p:nvPr/>
          </p:nvSpPr>
          <p:spPr>
            <a:xfrm>
              <a:off x="4224006" y="2782726"/>
              <a:ext cx="1612017" cy="230922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Seizure Scaffold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5B9728-2E56-AB91-A228-63F665B9E663}"/>
                </a:ext>
              </a:extLst>
            </p:cNvPr>
            <p:cNvSpPr/>
            <p:nvPr/>
          </p:nvSpPr>
          <p:spPr>
            <a:xfrm>
              <a:off x="4509247" y="3272118"/>
              <a:ext cx="1084729" cy="4392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Family member with epilepsy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71436C-5B89-4C50-CB3A-3E7DC5788C0F}"/>
                </a:ext>
              </a:extLst>
            </p:cNvPr>
            <p:cNvSpPr/>
            <p:nvPr/>
          </p:nvSpPr>
          <p:spPr>
            <a:xfrm>
              <a:off x="4509247" y="3801034"/>
              <a:ext cx="1084729" cy="4392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Panic attacks as teenager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5BEA30-5512-1940-3740-CB9B0D002ABB}"/>
                </a:ext>
              </a:extLst>
            </p:cNvPr>
            <p:cNvSpPr/>
            <p:nvPr/>
          </p:nvSpPr>
          <p:spPr>
            <a:xfrm>
              <a:off x="4487649" y="4329949"/>
              <a:ext cx="1084729" cy="5289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Belief Physical symptoms = Seizure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68368E-F1FF-5737-0C03-500DDD4E6C6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56377" y="2975843"/>
            <a:ext cx="432337" cy="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7B9777-08FB-E649-77F7-99E88CA9BE3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622745" y="2171477"/>
            <a:ext cx="439074" cy="21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87B316-6835-C712-8E1D-6F2D87A347CB}"/>
              </a:ext>
            </a:extLst>
          </p:cNvPr>
          <p:cNvCxnSpPr>
            <a:cxnSpLocks/>
          </p:cNvCxnSpPr>
          <p:nvPr/>
        </p:nvCxnSpPr>
        <p:spPr>
          <a:xfrm flipV="1">
            <a:off x="5301806" y="1219353"/>
            <a:ext cx="875889" cy="87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B47F8-F94B-283A-F6D5-17D7D7757A0C}"/>
              </a:ext>
            </a:extLst>
          </p:cNvPr>
          <p:cNvCxnSpPr>
            <a:cxnSpLocks/>
          </p:cNvCxnSpPr>
          <p:nvPr/>
        </p:nvCxnSpPr>
        <p:spPr>
          <a:xfrm flipH="1">
            <a:off x="5030674" y="1236451"/>
            <a:ext cx="1251978" cy="148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570F5E-EA9C-FAD9-B18C-9BB33D9D602A}"/>
              </a:ext>
            </a:extLst>
          </p:cNvPr>
          <p:cNvCxnSpPr>
            <a:cxnSpLocks/>
          </p:cNvCxnSpPr>
          <p:nvPr/>
        </p:nvCxnSpPr>
        <p:spPr>
          <a:xfrm>
            <a:off x="7320498" y="978843"/>
            <a:ext cx="1645428" cy="1085354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70B382-C01C-E1ED-C7FB-18A577F92F5A}"/>
              </a:ext>
            </a:extLst>
          </p:cNvPr>
          <p:cNvCxnSpPr>
            <a:cxnSpLocks/>
          </p:cNvCxnSpPr>
          <p:nvPr/>
        </p:nvCxnSpPr>
        <p:spPr>
          <a:xfrm>
            <a:off x="6320016" y="1236451"/>
            <a:ext cx="159325" cy="103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06BC7F-C317-92CA-9A8E-5DEFD26B788D}"/>
              </a:ext>
            </a:extLst>
          </p:cNvPr>
          <p:cNvCxnSpPr>
            <a:cxnSpLocks/>
          </p:cNvCxnSpPr>
          <p:nvPr/>
        </p:nvCxnSpPr>
        <p:spPr>
          <a:xfrm flipH="1">
            <a:off x="5733434" y="5174217"/>
            <a:ext cx="3997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039D59-C91C-39CE-52F6-2AA68C59D56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718555" y="4079718"/>
            <a:ext cx="8963" cy="1094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300566-AF25-B27E-5AC3-FC601D186912}"/>
              </a:ext>
            </a:extLst>
          </p:cNvPr>
          <p:cNvCxnSpPr>
            <a:cxnSpLocks/>
          </p:cNvCxnSpPr>
          <p:nvPr/>
        </p:nvCxnSpPr>
        <p:spPr>
          <a:xfrm>
            <a:off x="4697908" y="3270848"/>
            <a:ext cx="0" cy="6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038020-520C-5D93-8B2A-1486E1A8363B}"/>
              </a:ext>
            </a:extLst>
          </p:cNvPr>
          <p:cNvCxnSpPr>
            <a:cxnSpLocks/>
          </p:cNvCxnSpPr>
          <p:nvPr/>
        </p:nvCxnSpPr>
        <p:spPr>
          <a:xfrm flipV="1">
            <a:off x="5587047" y="4082753"/>
            <a:ext cx="3431447" cy="777854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7231ED-693A-612E-1A83-62C6BFE4F39B}"/>
              </a:ext>
            </a:extLst>
          </p:cNvPr>
          <p:cNvCxnSpPr>
            <a:cxnSpLocks/>
          </p:cNvCxnSpPr>
          <p:nvPr/>
        </p:nvCxnSpPr>
        <p:spPr>
          <a:xfrm flipH="1">
            <a:off x="5574414" y="3955903"/>
            <a:ext cx="319470" cy="20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73510A2-5927-887F-238F-695F8AF69C2F}"/>
              </a:ext>
            </a:extLst>
          </p:cNvPr>
          <p:cNvSpPr txBox="1"/>
          <p:nvPr/>
        </p:nvSpPr>
        <p:spPr>
          <a:xfrm>
            <a:off x="6559922" y="4911398"/>
            <a:ext cx="384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Gradually reinforced scaffold &amp; beliefs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77ACA9-8F80-B55E-1401-2FBC9276AF3B}"/>
              </a:ext>
            </a:extLst>
          </p:cNvPr>
          <p:cNvSpPr/>
          <p:nvPr/>
        </p:nvSpPr>
        <p:spPr>
          <a:xfrm>
            <a:off x="3737670" y="1075743"/>
            <a:ext cx="1655618" cy="1509655"/>
          </a:xfrm>
          <a:prstGeom prst="rect">
            <a:avLst/>
          </a:prstGeom>
          <a:solidFill>
            <a:srgbClr val="FFF2CC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Noticing / interoception.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Emotion tolerance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7402B2-0BBD-894B-33C1-962D840D421C}"/>
              </a:ext>
            </a:extLst>
          </p:cNvPr>
          <p:cNvCxnSpPr>
            <a:cxnSpLocks/>
          </p:cNvCxnSpPr>
          <p:nvPr/>
        </p:nvCxnSpPr>
        <p:spPr>
          <a:xfrm>
            <a:off x="4697908" y="2473765"/>
            <a:ext cx="1" cy="25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D2C3B5-90AD-1E41-0E83-0DCB641EA877}"/>
              </a:ext>
            </a:extLst>
          </p:cNvPr>
          <p:cNvSpPr/>
          <p:nvPr/>
        </p:nvSpPr>
        <p:spPr>
          <a:xfrm>
            <a:off x="5966827" y="200168"/>
            <a:ext cx="2118320" cy="1111352"/>
          </a:xfrm>
          <a:prstGeom prst="rect">
            <a:avLst/>
          </a:prstGeom>
          <a:solidFill>
            <a:srgbClr val="FFF2CC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Regulation Strategies (e.g., breathing, grounding)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0424A0-19B9-8B46-C807-666356889DFC}"/>
              </a:ext>
            </a:extLst>
          </p:cNvPr>
          <p:cNvSpPr/>
          <p:nvPr/>
        </p:nvSpPr>
        <p:spPr>
          <a:xfrm>
            <a:off x="9070651" y="1796135"/>
            <a:ext cx="2986878" cy="2159767"/>
          </a:xfrm>
          <a:prstGeom prst="rect">
            <a:avLst/>
          </a:prstGeom>
          <a:solidFill>
            <a:srgbClr val="FFF2CC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Acute Management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</a:rPr>
              <a:t>and Recovery Planning</a:t>
            </a:r>
          </a:p>
          <a:p>
            <a:pPr algn="r"/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4471B9-06CD-956D-C2FB-3C70D9F88CC4}"/>
              </a:ext>
            </a:extLst>
          </p:cNvPr>
          <p:cNvSpPr/>
          <p:nvPr/>
        </p:nvSpPr>
        <p:spPr>
          <a:xfrm>
            <a:off x="1730188" y="5449859"/>
            <a:ext cx="3663100" cy="736933"/>
          </a:xfrm>
          <a:prstGeom prst="rect">
            <a:avLst/>
          </a:prstGeom>
          <a:solidFill>
            <a:srgbClr val="FFF2CC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Cognitive restructuring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for catastrophic thoughts.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D43578-266B-7074-389A-3E4DA92692D8}"/>
              </a:ext>
            </a:extLst>
          </p:cNvPr>
          <p:cNvCxnSpPr>
            <a:cxnSpLocks/>
          </p:cNvCxnSpPr>
          <p:nvPr/>
        </p:nvCxnSpPr>
        <p:spPr>
          <a:xfrm flipV="1">
            <a:off x="3051344" y="3301785"/>
            <a:ext cx="1364180" cy="21480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4B10CCF-9D10-D415-3E7D-0482880AF41B}"/>
              </a:ext>
            </a:extLst>
          </p:cNvPr>
          <p:cNvSpPr/>
          <p:nvPr/>
        </p:nvSpPr>
        <p:spPr>
          <a:xfrm>
            <a:off x="6046595" y="1638825"/>
            <a:ext cx="2434829" cy="2374954"/>
          </a:xfrm>
          <a:prstGeom prst="rect">
            <a:avLst/>
          </a:prstGeom>
          <a:solidFill>
            <a:srgbClr val="FFF2CC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Promoting adaptive behaviors.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Recognition of unmet      emotional needs.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3D5FEE-1CA9-35FD-803C-C57CE943F5F7}"/>
              </a:ext>
            </a:extLst>
          </p:cNvPr>
          <p:cNvSpPr/>
          <p:nvPr/>
        </p:nvSpPr>
        <p:spPr>
          <a:xfrm>
            <a:off x="6053214" y="6030858"/>
            <a:ext cx="2428210" cy="429285"/>
          </a:xfrm>
          <a:prstGeom prst="rect">
            <a:avLst/>
          </a:prstGeom>
          <a:solidFill>
            <a:srgbClr val="FFF2CC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Longer form psychotherapy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8F4DAC-8BDB-E9D5-58AB-1C8D3F134E57}"/>
              </a:ext>
            </a:extLst>
          </p:cNvPr>
          <p:cNvCxnSpPr>
            <a:cxnSpLocks/>
          </p:cNvCxnSpPr>
          <p:nvPr/>
        </p:nvCxnSpPr>
        <p:spPr>
          <a:xfrm flipV="1">
            <a:off x="6431237" y="4094129"/>
            <a:ext cx="4889" cy="186415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154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Gaskell</dc:creator>
  <cp:lastModifiedBy>Chris Gaskell</cp:lastModifiedBy>
  <cp:revision>1</cp:revision>
  <dcterms:created xsi:type="dcterms:W3CDTF">2022-11-03T14:00:05Z</dcterms:created>
  <dcterms:modified xsi:type="dcterms:W3CDTF">2022-11-06T14:50:30Z</dcterms:modified>
</cp:coreProperties>
</file>