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>
        <p:scale>
          <a:sx n="240" d="100"/>
          <a:sy n="240" d="100"/>
        </p:scale>
        <p:origin x="-40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9BC8-36D7-569F-10BC-2F05438F6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22364-12E7-AA82-39CA-9EAAFD537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4364-06E8-5599-29B5-B2D068BB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BC39-094D-C044-9E63-FC4EA4193757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1678-217C-181B-C885-CB1F8BC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666D-9813-B44C-6832-87F3251F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D904-679C-494F-844A-A3CAB8C3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1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9F04-3FD7-EA59-973B-5CA45703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6974F-DF05-5F89-BE81-E911192F3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7105-175B-7C02-1B45-0A8B9F58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BC39-094D-C044-9E63-FC4EA4193757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A602-B5DA-F67A-9857-AF9C7DC1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DF5B-AFC5-0E8B-B82F-5942F73F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D904-679C-494F-844A-A3CAB8C3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69CED-099D-4128-71ED-3E32786DE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00B1D-7DAD-1D71-1B87-497AD3DB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D559-C0BB-D283-2EB7-F7EB339F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BC39-094D-C044-9E63-FC4EA4193757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C03FB-1D82-83FD-DDD5-4CE7DE4D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5D823-2C7D-7A92-5D62-73FC20E1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D904-679C-494F-844A-A3CAB8C3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FB5A-EE38-F002-9289-A2FB6F85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EE6E8-7EDE-2F3B-2785-D772EA34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94FF4-1793-22C1-C970-682434E1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BC39-094D-C044-9E63-FC4EA4193757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85AF7-3FFD-355D-B472-93D22792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0E580-44AC-EB70-44F9-2B0247FA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D904-679C-494F-844A-A3CAB8C3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7249-DC84-687D-3419-CACAF222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9943-EB3B-FA39-7566-718FF39CC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71B1-3A5C-26DB-27CB-7442C1D7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BC39-094D-C044-9E63-FC4EA4193757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4AEC-58CE-CE6F-56CB-D9D8DA2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E17B-C7DF-DA40-A929-BDF09550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D904-679C-494F-844A-A3CAB8C3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7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B17C-3FFA-FDF9-74DB-28B63171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3222-E61F-D9B5-CB8C-D6DEBAB6B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4282F-FC24-B564-B22B-65CC92C59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2CA1-564C-372D-5291-2C7A51A8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BC39-094D-C044-9E63-FC4EA4193757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A95C-DC35-FC05-4BF4-D2B0200E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E4E09-15F1-04FA-1D1E-5DEE47FA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D904-679C-494F-844A-A3CAB8C3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0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235D-3324-6D74-9D1A-D317DED5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7036B-4597-19F9-615C-E7FAA5AF0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205E0-9973-D82B-2325-5B0E158F0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7BAFA-B0E1-2EC4-F763-AFFE5481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88CFD-1A82-8789-A0D8-AA72EB100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2C3C8-F6AC-806B-4665-1FFF4379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BC39-094D-C044-9E63-FC4EA4193757}" type="datetimeFigureOut">
              <a:rPr lang="en-US" smtClean="0"/>
              <a:t>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D2246-8FC8-0A6A-0DCE-39F9AB20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94E6F-284D-0C62-B607-5010DC47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D904-679C-494F-844A-A3CAB8C3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8F88-1372-2A6E-BC6B-36294D17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21763-AAE9-8313-44B5-F1585B25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BC39-094D-C044-9E63-FC4EA4193757}" type="datetimeFigureOut">
              <a:rPr lang="en-US" smtClean="0"/>
              <a:t>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8D7E5-5405-4CDA-C42C-6414A6BA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9C651-FE14-DE27-FBFB-2201FBF8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D904-679C-494F-844A-A3CAB8C3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5470-1FCE-CF46-798B-21D5A0B6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BC39-094D-C044-9E63-FC4EA4193757}" type="datetimeFigureOut">
              <a:rPr lang="en-US" smtClean="0"/>
              <a:t>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91358-903D-4341-5E7F-9EA14D83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C778E-68E6-B73C-9F3B-06B864A7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D904-679C-494F-844A-A3CAB8C3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71B4-D6BA-B508-F342-BF127DE7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73FD-3E4F-DF46-0DBA-99C265F19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E618E-9301-1A14-C089-1C90923D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A6D75-50E5-B11B-FDEB-1A451C3E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BC39-094D-C044-9E63-FC4EA4193757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55505-B0C5-79DB-BCF9-C3B956F4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60087-A6D6-8A92-C32E-DE78FF91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D904-679C-494F-844A-A3CAB8C3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D21-C10B-DC04-3C73-316A8A99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E7901-CD4E-FD34-8407-2621B7E65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F6864-7001-9B1F-7145-123997F51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1CFE1-B479-62DB-05DA-055C73C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BC39-094D-C044-9E63-FC4EA4193757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78E13-4503-B453-E0F8-51405AF1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597E7-D2FD-231A-9F31-0B63956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D904-679C-494F-844A-A3CAB8C3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C2A74-6A86-0B22-ADD2-B7ECFCCC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1A585-C471-C01B-D3D1-6BFEAFDC3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FF298-5FD7-2615-E88A-B9A3B8692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4BC39-094D-C044-9E63-FC4EA4193757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D92A-4D97-4E9E-13BB-CFA0E02C0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5B24-0092-3157-817D-36D425CF4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D904-679C-494F-844A-A3CAB8C3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2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EA92DFB-5F64-D464-7FB5-9D6F4281FA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1846"/>
          <a:stretch/>
        </p:blipFill>
        <p:spPr bwMode="auto">
          <a:xfrm>
            <a:off x="2850382" y="483476"/>
            <a:ext cx="5580380" cy="56214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80DB1F-1EF3-320F-F12B-F6B2B416230E}"/>
              </a:ext>
            </a:extLst>
          </p:cNvPr>
          <p:cNvSpPr txBox="1"/>
          <p:nvPr/>
        </p:nvSpPr>
        <p:spPr>
          <a:xfrm>
            <a:off x="5103159" y="206477"/>
            <a:ext cx="355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Bias Domains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F2A20-5FCA-7648-AE63-7AED0BFE5B60}"/>
              </a:ext>
            </a:extLst>
          </p:cNvPr>
          <p:cNvSpPr txBox="1"/>
          <p:nvPr/>
        </p:nvSpPr>
        <p:spPr>
          <a:xfrm rot="16200000">
            <a:off x="936990" y="3216376"/>
            <a:ext cx="355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included in the Systematic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9EFD9-F434-9DDB-EC9E-716CBF74A1C8}"/>
              </a:ext>
            </a:extLst>
          </p:cNvPr>
          <p:cNvSpPr txBox="1"/>
          <p:nvPr/>
        </p:nvSpPr>
        <p:spPr>
          <a:xfrm>
            <a:off x="2892056" y="6104965"/>
            <a:ext cx="5497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Notes.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D1 = Random sequence generation; D2 = Allocation concealement; D3 = Blinding of participants; D4 = Blinding of outcome assessment; D5 = Incomplete outcome data; D6 = Selective reporting; D6 = Other sources of bias.</a:t>
            </a:r>
          </a:p>
        </p:txBody>
      </p:sp>
    </p:spTree>
    <p:extLst>
      <p:ext uri="{BB962C8B-B14F-4D97-AF65-F5344CB8AC3E}">
        <p14:creationId xmlns:p14="http://schemas.microsoft.com/office/powerpoint/2010/main" val="37176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54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Gaskell</dc:creator>
  <cp:lastModifiedBy>Chris Gaskell</cp:lastModifiedBy>
  <cp:revision>1</cp:revision>
  <dcterms:created xsi:type="dcterms:W3CDTF">2023-01-14T10:20:26Z</dcterms:created>
  <dcterms:modified xsi:type="dcterms:W3CDTF">2023-01-15T14:54:04Z</dcterms:modified>
</cp:coreProperties>
</file>