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3482-9AA7-EDAD-2238-284B9028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D4002-DDBA-0B59-AB87-52F5C7B23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328E-F105-FBE9-B9AE-9FD56E95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E75B-696F-094E-99C9-6B27BE1ED8E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20750-9320-9516-47A2-1B6D24D9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D8D39-2504-F3F8-4ECD-BD401D55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FD4-742B-B34E-9900-935963AA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1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5C2F-0D0E-0493-E027-696A6B72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F8B64-A331-5073-0C60-E40A90A2A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41F6-F81B-0C5F-FD03-F1309846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E75B-696F-094E-99C9-6B27BE1ED8E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501F-7C2E-9753-715B-0549A089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8DF1D-C258-13A7-521C-AF676410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FD4-742B-B34E-9900-935963AA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7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0ED7A-B5E5-D299-7437-0A16A8A8D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102AD-1363-9509-C887-F0DE9F70C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C455-5799-D60A-2740-4744F372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E75B-696F-094E-99C9-6B27BE1ED8E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F1AD-05A6-443F-8E35-199B7A45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7A8B-ED24-81CA-B30F-5422B4F8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FD4-742B-B34E-9900-935963AA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2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D7E6-4C05-DEA0-FD87-BAE767E1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4F85-D401-E133-FC47-7767DA07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858E-2524-6F2F-BB77-8C0F44EB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E75B-696F-094E-99C9-6B27BE1ED8E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9138-88A6-5185-D44A-7BD90C59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49230-2F57-6DBA-FFAA-CBBBACED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FD4-742B-B34E-9900-935963AA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6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109B-ECFF-A664-7A5E-3F625B4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7259E-2840-A7BF-CFE5-3D99043E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AB28-3AC7-D6FD-7684-E218CB6E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E75B-696F-094E-99C9-6B27BE1ED8E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F6C8-3727-9635-EDBE-5144C95F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B881B-69D4-86A4-3E37-6F249312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FD4-742B-B34E-9900-935963AA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7905-8282-A95A-C9A6-5AC382E0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28341-EA8D-4CEC-E9A3-FBA9F4507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3FD48-D5F3-017C-4029-15D4DEE4D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E4028-0224-B73A-DB34-81381489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E75B-696F-094E-99C9-6B27BE1ED8E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58450-09DE-D492-B8C2-914660C7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0F668-3D0E-DC70-9620-7F473923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FD4-742B-B34E-9900-935963AA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2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A170-F011-54F6-C6BA-84100A9A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7E3A8-F2E5-DE1C-DBB8-CF7A3BFD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D7C7F-6350-9A68-CD46-96E1F2AF6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9E51C-30F3-35C3-5981-ADCCD507F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DF16B-E9F8-F2A7-170A-379FA7B4F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A5347-8DA8-02A2-E955-877C63C7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E75B-696F-094E-99C9-6B27BE1ED8E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4CDA5-F286-83C9-952A-B75C5030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E8FA2-2A36-58EB-E0AD-EB6242A3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FD4-742B-B34E-9900-935963AA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6CE7-FD47-1EE8-4A40-2C232033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9D97A-32C7-7128-F628-3E86A8BD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E75B-696F-094E-99C9-6B27BE1ED8E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B46DE-C3B4-B3E0-04C0-7260E86C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557F9-ED09-B900-5726-C8F3E471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FD4-742B-B34E-9900-935963AA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6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498FD-48C3-D6F7-817D-0E3D2DEC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E75B-696F-094E-99C9-6B27BE1ED8E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EFCA0-F0F2-42B7-FA91-438C34AA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C694C-B811-8189-9002-D3157D7E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FD4-742B-B34E-9900-935963AA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480B-0215-449F-78AD-71F4F914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C15D-5BFE-89AA-9CFB-1BDCE224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4111C-F536-8E84-F16B-5525E30E4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A73DE-0341-9482-4591-25AC8023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E75B-696F-094E-99C9-6B27BE1ED8E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F79DB-0529-ED8B-242B-E0712ACE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C825C-D946-A415-5E39-4B9675FA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FD4-742B-B34E-9900-935963AA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1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783E-7372-CF5C-7283-A9DC1FF4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FCB55-FB4B-8F6D-F444-2B546DD58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C3391-F2AA-69F1-E9F3-A344D9160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6DF09-BB18-CF0E-0844-E6F73E69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E75B-696F-094E-99C9-6B27BE1ED8E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C88B3-572B-B74B-8A78-2E200517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D15B3-9784-FD8D-E3CC-360E1CF5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FD4-742B-B34E-9900-935963AA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3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16668-7A40-7C27-32DA-DF2844F3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FD94B-E40F-1AD3-5194-FFD93F27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9C8B-0A99-A6DF-D858-FC612822A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E75B-696F-094E-99C9-6B27BE1ED8E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E9CDA-8E1F-1BCF-D6A2-0CF9455B1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A117D-C1C8-74CC-CD12-2AAB2ABA2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7FD4-742B-B34E-9900-935963AA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1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882CD4-9149-4BC6-8B07-3A181872560C}"/>
              </a:ext>
            </a:extLst>
          </p:cNvPr>
          <p:cNvGrpSpPr/>
          <p:nvPr/>
        </p:nvGrpSpPr>
        <p:grpSpPr>
          <a:xfrm>
            <a:off x="1965171" y="2169355"/>
            <a:ext cx="8070000" cy="2912765"/>
            <a:chOff x="2273644" y="2378675"/>
            <a:chExt cx="8070000" cy="29127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05AF90-5887-1086-CD2C-73F865ECE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3644" y="2378676"/>
              <a:ext cx="2543432" cy="25434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A641B1-5794-ED05-2C4A-8BFDBA3E9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211" y="2378675"/>
              <a:ext cx="2543433" cy="25434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B1C02B-D082-42A8-2912-13EBC7EC8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6927" y="2378675"/>
              <a:ext cx="2543433" cy="25434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727D0D-11FF-8C96-C699-D30F6C31AAAC}"/>
                </a:ext>
              </a:extLst>
            </p:cNvPr>
            <p:cNvSpPr txBox="1"/>
            <p:nvPr/>
          </p:nvSpPr>
          <p:spPr>
            <a:xfrm>
              <a:off x="2273644" y="4922108"/>
              <a:ext cx="254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Helvetica" pitchFamily="2" charset="0"/>
                </a:rPr>
                <a:t>Depression Measures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E5F98C-E192-C90B-8C29-9BFA38517F32}"/>
                </a:ext>
              </a:extLst>
            </p:cNvPr>
            <p:cNvSpPr txBox="1"/>
            <p:nvPr/>
          </p:nvSpPr>
          <p:spPr>
            <a:xfrm>
              <a:off x="5373209" y="4922108"/>
              <a:ext cx="2017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Helvetica" pitchFamily="2" charset="0"/>
                </a:rPr>
                <a:t>Anxiety Measures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AA3D33-827F-A6C5-EEAA-409DAB398C33}"/>
                </a:ext>
              </a:extLst>
            </p:cNvPr>
            <p:cNvSpPr txBox="1"/>
            <p:nvPr/>
          </p:nvSpPr>
          <p:spPr>
            <a:xfrm>
              <a:off x="8306719" y="4922108"/>
              <a:ext cx="1915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Other Measures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04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Gaskell</dc:creator>
  <cp:lastModifiedBy>Chris Gaskell</cp:lastModifiedBy>
  <cp:revision>1</cp:revision>
  <dcterms:created xsi:type="dcterms:W3CDTF">2023-02-12T15:38:29Z</dcterms:created>
  <dcterms:modified xsi:type="dcterms:W3CDTF">2023-02-14T16:58:38Z</dcterms:modified>
</cp:coreProperties>
</file>