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9994-4428-4330-AAFF-310D7B6D12E1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340E-A89F-4E23-8E7C-D25719548C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be “SOLID”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Gibson</a:t>
            </a:r>
          </a:p>
          <a:p>
            <a:r>
              <a:rPr lang="en-US" dirty="0" smtClean="0"/>
              <a:t>Sameeri Marryboyina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= Single </a:t>
            </a:r>
            <a:r>
              <a:rPr lang="en-US" smtClean="0"/>
              <a:t>Responsibility Principle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Lets be “SOLID”</vt:lpstr>
      <vt:lpstr>SOLID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be “SOLID”</dc:title>
  <dc:creator>smarryboyina</dc:creator>
  <cp:lastModifiedBy>smarryboyina</cp:lastModifiedBy>
  <cp:revision>1</cp:revision>
  <dcterms:created xsi:type="dcterms:W3CDTF">2012-10-25T14:52:09Z</dcterms:created>
  <dcterms:modified xsi:type="dcterms:W3CDTF">2012-10-25T14:58:39Z</dcterms:modified>
</cp:coreProperties>
</file>