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9" r:id="rId6"/>
    <p:sldId id="260" r:id="rId7"/>
    <p:sldId id="264" r:id="rId8"/>
    <p:sldId id="265" r:id="rId9"/>
    <p:sldId id="261" r:id="rId10"/>
    <p:sldId id="262" r:id="rId11"/>
    <p:sldId id="270" r:id="rId12"/>
    <p:sldId id="271" r:id="rId13"/>
    <p:sldId id="272" r:id="rId14"/>
    <p:sldId id="273" r:id="rId15"/>
    <p:sldId id="268" r:id="rId16"/>
    <p:sldId id="263" r:id="rId17"/>
    <p:sldId id="266" r:id="rId18"/>
    <p:sldId id="267" r:id="rId19"/>
    <p:sldId id="275" r:id="rId20"/>
    <p:sldId id="274" r:id="rId21"/>
    <p:sldId id="278" r:id="rId22"/>
    <p:sldId id="277" r:id="rId23"/>
    <p:sldId id="283" r:id="rId24"/>
    <p:sldId id="279" r:id="rId25"/>
    <p:sldId id="284" r:id="rId26"/>
    <p:sldId id="280" r:id="rId27"/>
    <p:sldId id="285" r:id="rId28"/>
    <p:sldId id="281" r:id="rId29"/>
    <p:sldId id="286" r:id="rId30"/>
    <p:sldId id="282" r:id="rId31"/>
    <p:sldId id="287" r:id="rId32"/>
    <p:sldId id="288" r:id="rId33"/>
    <p:sldId id="290" r:id="rId34"/>
    <p:sldId id="289" r:id="rId35"/>
    <p:sldId id="27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87536" autoAdjust="0"/>
  </p:normalViewPr>
  <p:slideViewPr>
    <p:cSldViewPr>
      <p:cViewPr varScale="1">
        <p:scale>
          <a:sx n="80" d="100"/>
          <a:sy n="80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9C784-6AE7-4DE7-B637-A04C32984173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F1378-56CE-4065-B971-7BEEDF8D4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Rigidity is the tendency for software to be difficult to change, even in simple ways. A design is rigid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change causes a cascade of subsequent changes in dependent modules. The more modules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must be changed, the more rigid the design.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Fragility is the tendency of a program to break in many places when a single change is made. Often,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new problems are in areas that have no conceptual relationship with the area that was changed.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Fixing those problems leads to even more problems, and the development team begins to resemble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 chasing its tail.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design is immobile when it contains parts that could be useful in other systems, but the effort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risk involved with separating those parts from the original system are too great. This is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unfortunate but very common occurrence.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viscous project is one in which the design of the software is difficult to preserve.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 to create systems and project environments that make it easy to preserve and improve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Opacity is the tendency of a module to be difficult to understand. Code can be written in a clear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expressive manner, or it can be written in an opaque and convoluted manner. Code that evolves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tends to become more and more opaque with age. A constant effort to keep the code clear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expressive is required in order to keep opacity to a minimum.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1378-56CE-4065-B971-7BEEDF8D4C2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53EDB-7AB4-42D9-B376-B6135C20C788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3DFF1-30AE-455A-B3BD-CEEEC93CA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SOLID Principles of 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Gibson</a:t>
            </a:r>
          </a:p>
          <a:p>
            <a:r>
              <a:rPr lang="en-US" dirty="0" smtClean="0"/>
              <a:t>Sameeri Marryboyina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Rigidity</a:t>
            </a:r>
          </a:p>
          <a:p>
            <a:r>
              <a:rPr lang="en-US" dirty="0" smtClean="0"/>
              <a:t>Fragility</a:t>
            </a:r>
          </a:p>
          <a:p>
            <a:r>
              <a:rPr lang="en-US" dirty="0" smtClean="0"/>
              <a:t>Viscosity</a:t>
            </a:r>
          </a:p>
          <a:p>
            <a:r>
              <a:rPr lang="en-US" dirty="0" smtClean="0"/>
              <a:t>Immobility</a:t>
            </a:r>
          </a:p>
          <a:p>
            <a:r>
              <a:rPr lang="en-US" dirty="0" smtClean="0"/>
              <a:t>Opacity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80975"/>
            <a:ext cx="8143875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839200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104775"/>
            <a:ext cx="8667750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185738"/>
            <a:ext cx="80200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OO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ave committed the same mistakes </a:t>
            </a:r>
          </a:p>
          <a:p>
            <a:r>
              <a:rPr lang="en-US" dirty="0" smtClean="0"/>
              <a:t>Have learnt from those mistakes</a:t>
            </a:r>
          </a:p>
          <a:p>
            <a:r>
              <a:rPr lang="en-US" dirty="0" smtClean="0"/>
              <a:t>Have specified some GUIDELINES</a:t>
            </a:r>
          </a:p>
          <a:p>
            <a:r>
              <a:rPr lang="en-US" dirty="0" smtClean="0"/>
              <a:t>We can choose to follow or not!</a:t>
            </a:r>
          </a:p>
          <a:p>
            <a:r>
              <a:rPr lang="en-US" dirty="0" smtClean="0"/>
              <a:t>If we choose to follow, we have to understand the problems and where they apply.</a:t>
            </a:r>
          </a:p>
          <a:p>
            <a:r>
              <a:rPr lang="en-US" dirty="0" smtClean="0"/>
              <a:t>If we encounter the same issues, we can meditate on these guidelines and apply them.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SOLID Design Principles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SOLID principles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question would be : What problems are they trying to solve?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are trying to solve a specific set of problems, namely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DEPENDENCY MANAGEMENT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00200"/>
            <a:ext cx="76200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Talk is cheap, show me the code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Torvalds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SOLID</a:t>
            </a:r>
            <a:r>
              <a:rPr lang="en-US" dirty="0" smtClean="0"/>
              <a:t> principles of </a:t>
            </a:r>
            <a:br>
              <a:rPr lang="en-US" dirty="0" smtClean="0"/>
            </a:br>
            <a:r>
              <a:rPr lang="en-US" dirty="0" smtClean="0"/>
              <a:t>Object Oriented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</a:t>
            </a:r>
            <a:r>
              <a:rPr lang="en-US" dirty="0" smtClean="0"/>
              <a:t>ingle </a:t>
            </a:r>
            <a:r>
              <a:rPr lang="en-US" b="1" dirty="0" smtClean="0"/>
              <a:t>R</a:t>
            </a:r>
            <a:r>
              <a:rPr lang="en-US" dirty="0" smtClean="0"/>
              <a:t>esponsibility </a:t>
            </a:r>
            <a:r>
              <a:rPr lang="en-US" b="1" dirty="0" smtClean="0"/>
              <a:t>P</a:t>
            </a:r>
            <a:r>
              <a:rPr lang="en-US" dirty="0" smtClean="0"/>
              <a:t>rinciple</a:t>
            </a:r>
          </a:p>
          <a:p>
            <a:r>
              <a:rPr lang="en-US" b="1" dirty="0" smtClean="0"/>
              <a:t>O</a:t>
            </a:r>
            <a:r>
              <a:rPr lang="en-US" dirty="0" smtClean="0"/>
              <a:t>pen/</a:t>
            </a:r>
            <a:r>
              <a:rPr lang="en-US" b="1" dirty="0" smtClean="0"/>
              <a:t>C</a:t>
            </a:r>
            <a:r>
              <a:rPr lang="en-US" dirty="0" smtClean="0"/>
              <a:t>losed </a:t>
            </a:r>
            <a:r>
              <a:rPr lang="en-US" b="1" dirty="0" smtClean="0"/>
              <a:t>P</a:t>
            </a:r>
            <a:r>
              <a:rPr lang="en-US" dirty="0" smtClean="0"/>
              <a:t>rinciple</a:t>
            </a:r>
          </a:p>
          <a:p>
            <a:r>
              <a:rPr lang="en-US" b="1" dirty="0" err="1" smtClean="0"/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  <a:r>
              <a:rPr lang="en-US" dirty="0" smtClean="0"/>
              <a:t>ubstitution </a:t>
            </a:r>
            <a:r>
              <a:rPr lang="en-US" b="1" dirty="0" smtClean="0"/>
              <a:t>P</a:t>
            </a:r>
            <a:r>
              <a:rPr lang="en-US" dirty="0" smtClean="0"/>
              <a:t>rinciple</a:t>
            </a:r>
          </a:p>
          <a:p>
            <a:r>
              <a:rPr lang="en-US" b="1" dirty="0" smtClean="0"/>
              <a:t>I</a:t>
            </a:r>
            <a:r>
              <a:rPr lang="en-US" dirty="0" smtClean="0"/>
              <a:t>nterface </a:t>
            </a:r>
            <a:r>
              <a:rPr lang="en-US" b="1" dirty="0" smtClean="0"/>
              <a:t>S</a:t>
            </a:r>
            <a:r>
              <a:rPr lang="en-US" dirty="0" smtClean="0"/>
              <a:t>egregation </a:t>
            </a:r>
            <a:r>
              <a:rPr lang="en-US" b="1" dirty="0" smtClean="0"/>
              <a:t>P</a:t>
            </a:r>
            <a:r>
              <a:rPr lang="en-US" dirty="0" smtClean="0"/>
              <a:t>rinciple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ependency </a:t>
            </a:r>
            <a:r>
              <a:rPr lang="en-US" b="1" dirty="0" smtClean="0"/>
              <a:t>I</a:t>
            </a:r>
            <a:r>
              <a:rPr lang="en-US" dirty="0" smtClean="0"/>
              <a:t>nversion </a:t>
            </a:r>
            <a:r>
              <a:rPr lang="en-US" b="1" dirty="0" smtClean="0"/>
              <a:t>P</a:t>
            </a:r>
            <a:r>
              <a:rPr lang="en-US" dirty="0" smtClean="0"/>
              <a:t>rinciple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ostechies.com/derickbailey/files/2011/03/SOLID_6EC97F9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1000"/>
            <a:ext cx="714375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ostechies.com/derickbailey/files/2011/03/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81000"/>
            <a:ext cx="714375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lostechies.com/derickbailey/files/2011/03/OpenClosedPrinciple2_2C596E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714375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OCP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lostechies.com/derickbailey/files/2011/03/LiskovSubtitutionPrinciple_52BB51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714375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://lostechies.com/derickbailey/files/2011/03/InterfaceSegregationPrinciple_602164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1000"/>
            <a:ext cx="714375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ISP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lostechies.com/derickbailey/files/2011/03/DependencyInversionPrinciple_0278F9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81000"/>
            <a:ext cx="714375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Platform for applying SOLID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(Red, Green, </a:t>
            </a:r>
            <a:r>
              <a:rPr lang="en-US" dirty="0" err="1" smtClean="0"/>
              <a:t>Refactor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Leave the campsite a little better -</a:t>
            </a:r>
            <a:r>
              <a:rPr lang="en-US" dirty="0" err="1" smtClean="0"/>
              <a:t>Boyscouts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Meditate on these principles.</a:t>
            </a:r>
          </a:p>
          <a:p>
            <a:r>
              <a:rPr lang="en-US" dirty="0" smtClean="0"/>
              <a:t>For us, its constant learning. </a:t>
            </a:r>
          </a:p>
          <a:p>
            <a:r>
              <a:rPr lang="en-US" dirty="0" smtClean="0"/>
              <a:t>Design Patterns &amp; Refactoring to Patterns</a:t>
            </a:r>
          </a:p>
          <a:p>
            <a:r>
              <a:rPr lang="en-US" smtClean="0"/>
              <a:t>Architectural Patterns</a:t>
            </a:r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EPP Motivation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Beautiful, Maintainable Code</a:t>
            </a:r>
          </a:p>
          <a:p>
            <a:r>
              <a:rPr lang="en-US" dirty="0" smtClean="0"/>
              <a:t>We want to “Care” about our code.</a:t>
            </a:r>
          </a:p>
          <a:p>
            <a:r>
              <a:rPr lang="en-US" dirty="0" smtClean="0"/>
              <a:t>Kaizen </a:t>
            </a:r>
          </a:p>
          <a:p>
            <a:r>
              <a:rPr lang="en-US" dirty="0" smtClean="0"/>
              <a:t>Yesterday we have code that works. </a:t>
            </a:r>
            <a:endParaRPr lang="en-US" dirty="0" smtClean="0"/>
          </a:p>
          <a:p>
            <a:r>
              <a:rPr lang="en-US" b="1" dirty="0" smtClean="0"/>
              <a:t>Today </a:t>
            </a:r>
            <a:r>
              <a:rPr lang="en-US" b="1" dirty="0" smtClean="0"/>
              <a:t>we want to improve 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629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One CONSTANT in </a:t>
            </a:r>
            <a:br>
              <a:rPr lang="en-US" dirty="0" smtClean="0"/>
            </a:br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4">
              <a:buNone/>
            </a:pPr>
            <a:endParaRPr lang="en-US" dirty="0"/>
          </a:p>
          <a:p>
            <a:pPr lvl="4">
              <a:buNone/>
            </a:pPr>
            <a:endParaRPr lang="en-US" dirty="0" smtClean="0"/>
          </a:p>
          <a:p>
            <a:pPr lvl="4">
              <a:buNone/>
            </a:pPr>
            <a:r>
              <a:rPr lang="en-US" dirty="0"/>
              <a:t>	 </a:t>
            </a:r>
            <a:r>
              <a:rPr lang="en-US" dirty="0" smtClean="0"/>
              <a:t>  </a:t>
            </a:r>
            <a:r>
              <a:rPr lang="en-US" sz="8000" dirty="0" smtClean="0"/>
              <a:t>CHANGE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How does our software respond to CHANGE?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–  Improving the design of existing code [Martin Fowler]</a:t>
            </a:r>
          </a:p>
          <a:p>
            <a:r>
              <a:rPr lang="en-US" dirty="0" smtClean="0"/>
              <a:t>Clean Code : A handbook of Agile Software Craftsmanship [Bob Martin]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Catalog of smells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515</Words>
  <Application>Microsoft Office PowerPoint</Application>
  <PresentationFormat>On-screen Show (4:3)</PresentationFormat>
  <Paragraphs>90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SOLID Principles of OOD</vt:lpstr>
      <vt:lpstr>         Thank You!</vt:lpstr>
      <vt:lpstr>        Questions</vt:lpstr>
      <vt:lpstr>         EPP Motivation </vt:lpstr>
      <vt:lpstr>Engineering Philosophy</vt:lpstr>
      <vt:lpstr>Clean Code</vt:lpstr>
      <vt:lpstr>The One CONSTANT in  Software development</vt:lpstr>
      <vt:lpstr>        How does our software respond to CHANGE?</vt:lpstr>
      <vt:lpstr>Code Smells</vt:lpstr>
      <vt:lpstr>Design Smells</vt:lpstr>
      <vt:lpstr>Slide 11</vt:lpstr>
      <vt:lpstr>Slide 12</vt:lpstr>
      <vt:lpstr>Slide 13</vt:lpstr>
      <vt:lpstr>Slide 14</vt:lpstr>
      <vt:lpstr>Other OO Developers</vt:lpstr>
      <vt:lpstr>        SOLID Design Principles</vt:lpstr>
      <vt:lpstr>What are SOLID principles about?</vt:lpstr>
      <vt:lpstr>        DEPENDENCY MANAGEMENT ISSUES</vt:lpstr>
      <vt:lpstr>Talk is cheap, show me the code - Linus Torvalds</vt:lpstr>
      <vt:lpstr>SOLID principles of  Object Oriented Design</vt:lpstr>
      <vt:lpstr>Slide 21</vt:lpstr>
      <vt:lpstr>Slide 22</vt:lpstr>
      <vt:lpstr>SRP Notes</vt:lpstr>
      <vt:lpstr>Slide 24</vt:lpstr>
      <vt:lpstr>OCP Notes</vt:lpstr>
      <vt:lpstr>Slide 26</vt:lpstr>
      <vt:lpstr>LSP Notes</vt:lpstr>
      <vt:lpstr>Slide 28</vt:lpstr>
      <vt:lpstr>ISP Notes</vt:lpstr>
      <vt:lpstr>Slide 30</vt:lpstr>
      <vt:lpstr>DIP Notes</vt:lpstr>
      <vt:lpstr>Platform for applying SOLID Design Principles</vt:lpstr>
      <vt:lpstr>Leave the campsite a little better -Boyscouts</vt:lpstr>
      <vt:lpstr>What Next?</vt:lpstr>
      <vt:lpstr>References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 of OOD</dc:title>
  <dc:creator>smarryboyina</dc:creator>
  <cp:lastModifiedBy>smarryboyina</cp:lastModifiedBy>
  <cp:revision>156</cp:revision>
  <dcterms:created xsi:type="dcterms:W3CDTF">2012-12-02T19:33:00Z</dcterms:created>
  <dcterms:modified xsi:type="dcterms:W3CDTF">2012-12-04T15:41:54Z</dcterms:modified>
</cp:coreProperties>
</file>