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525B-3677-4111-ADB4-C95018C563C3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584A7-FE98-46F0-A745-C912A3028DF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1043608" y="1124744"/>
            <a:ext cx="3600000" cy="36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824224" y="1152128"/>
            <a:ext cx="3600000" cy="36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043608" y="1700808"/>
            <a:ext cx="277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3608" y="1412776"/>
            <a:ext cx="277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43608" y="1124744"/>
            <a:ext cx="277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16200000">
            <a:off x="3834088" y="3230841"/>
            <a:ext cx="2772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64224" y="2924944"/>
            <a:ext cx="1224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Tür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588224" y="1152128"/>
            <a:ext cx="183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Seite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588224" y="2924944"/>
            <a:ext cx="183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Seite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043608" y="2060848"/>
            <a:ext cx="1836000" cy="8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364224" y="1152128"/>
            <a:ext cx="1224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Rück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43808" y="1772816"/>
            <a:ext cx="180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 Seite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771800" y="3068960"/>
            <a:ext cx="1800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 Tür</a:t>
            </a:r>
          </a:p>
        </p:txBody>
      </p:sp>
      <p:sp>
        <p:nvSpPr>
          <p:cNvPr id="19" name="Rechteck 18"/>
          <p:cNvSpPr/>
          <p:nvPr/>
        </p:nvSpPr>
        <p:spPr>
          <a:xfrm rot="16200000">
            <a:off x="899608" y="3068944"/>
            <a:ext cx="1800000" cy="151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3D Rück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 Hirsch</dc:creator>
  <cp:lastModifiedBy>Christian Hirsch</cp:lastModifiedBy>
  <cp:revision>7</cp:revision>
  <dcterms:created xsi:type="dcterms:W3CDTF">2021-05-16T07:21:30Z</dcterms:created>
  <dcterms:modified xsi:type="dcterms:W3CDTF">2021-05-16T08:11:49Z</dcterms:modified>
</cp:coreProperties>
</file>