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0" r:id="rId8"/>
    <p:sldId id="261" r:id="rId9"/>
    <p:sldId id="266" r:id="rId10"/>
    <p:sldId id="267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 varScale="1">
        <p:scale>
          <a:sx n="97" d="100"/>
          <a:sy n="97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A786-61E8-4033-89D6-37A3535B58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49AA-F987-4DD9-BEAA-F11A244814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5EFC9-F6AB-4E48-AC4E-F40388B295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5DC4-58DE-40EB-8255-89F27A944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3812-AA9F-4A70-B2F9-5BA5076E49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5DA4B-40F3-422E-8BCC-5FDCCB9CE3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F25A3-0599-4052-A672-7B2272FDFC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822DE-3282-4636-858B-B01260BAD5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FC9BF-A990-467A-BF2A-FA8C41A4E4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CB10-B1E8-48E6-8388-56BB03F1AB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D6E2-26C0-47A3-A0DF-FCE85C14D1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E44590B-36F4-41DA-BD7E-DDBFA48CCD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f/f7/Wilhelm_II_of_Germany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upload.wikimedia.org/wikipedia/commons/a/ab/Wilhelm_II._1905.jpe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ORIGINS OF WORLD WAR ONE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Lobj: to conclude our investigation into the causes of World War One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img59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6280"/>
            <a:ext cx="8712968" cy="6791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GB" sz="4000" b="1" u="sng" dirty="0" smtClean="0"/>
              <a:t>Pan-German league &amp; </a:t>
            </a:r>
            <a:r>
              <a:rPr lang="en-GB" sz="4000" b="1" u="sng" dirty="0" err="1" smtClean="0"/>
              <a:t>Mitteleuropa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was a strong state that would include all the German speakers (Germanic Race)</a:t>
            </a:r>
          </a:p>
          <a:p>
            <a:endParaRPr lang="en-GB" dirty="0" smtClean="0"/>
          </a:p>
          <a:p>
            <a:r>
              <a:rPr lang="en-GB" dirty="0" smtClean="0"/>
              <a:t>Be dominated by Germany itself.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img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120000">
            <a:off x="-130126" y="-150501"/>
            <a:ext cx="9576217" cy="7182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WW1 – who was to blame?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2" y="1248507"/>
            <a:ext cx="8229600" cy="4525963"/>
          </a:xfrm>
        </p:spPr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Serbia? </a:t>
            </a:r>
            <a:r>
              <a:rPr lang="en-GB" sz="2800" dirty="0" smtClean="0"/>
              <a:t>– rejected Austria’s ultimatum and encouraged the assassinated Franz Ferdinand</a:t>
            </a:r>
          </a:p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Austria-Hungary? </a:t>
            </a:r>
            <a:r>
              <a:rPr lang="en-GB" sz="2800" dirty="0" smtClean="0"/>
              <a:t>– manipulated the situation to invade Serbia.</a:t>
            </a:r>
          </a:p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Russia? </a:t>
            </a:r>
            <a:r>
              <a:rPr lang="en-GB" sz="2800" dirty="0" smtClean="0"/>
              <a:t>– mobilised troops against A-H knowing it would provoke Germany</a:t>
            </a:r>
          </a:p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Germany? </a:t>
            </a:r>
            <a:r>
              <a:rPr lang="en-GB" sz="2800" dirty="0" smtClean="0"/>
              <a:t>– blamed for wanting a war – did not accept that Russian troops would only attack A-H not them; Schlieffen Plan</a:t>
            </a:r>
          </a:p>
          <a:p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 ? </a:t>
            </a:r>
            <a:r>
              <a:rPr lang="en-GB" sz="2800" dirty="0" smtClean="0"/>
              <a:t>– for the Naval race &amp; getting involved in a war on a technicality (Belgium)</a:t>
            </a:r>
          </a:p>
          <a:p>
            <a:endParaRPr lang="en-GB" sz="2800" dirty="0" smtClean="0"/>
          </a:p>
          <a:p>
            <a:pPr>
              <a:buNone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Checklist and highlighter</a:t>
            </a:r>
          </a:p>
          <a:p>
            <a:endParaRPr lang="en-GB" dirty="0" smtClean="0"/>
          </a:p>
          <a:p>
            <a:r>
              <a:rPr lang="en-GB" dirty="0" smtClean="0"/>
              <a:t>Letters to parents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u="sng" dirty="0" smtClean="0"/>
              <a:t>The World changed in 1871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GB" sz="2800" dirty="0" smtClean="0"/>
              <a:t>1871 = war between France &amp; Prussia (soon to be Germany)</a:t>
            </a:r>
          </a:p>
          <a:p>
            <a:endParaRPr lang="en-GB" sz="2800" dirty="0" smtClean="0"/>
          </a:p>
          <a:p>
            <a:r>
              <a:rPr lang="en-GB" sz="2800" dirty="0" smtClean="0"/>
              <a:t>Alsace &amp; Lorraine, part of France, became part of a new German Empire.</a:t>
            </a:r>
          </a:p>
          <a:p>
            <a:endParaRPr lang="en-GB" sz="2800" dirty="0" smtClean="0"/>
          </a:p>
          <a:p>
            <a:r>
              <a:rPr lang="en-GB" sz="2800" dirty="0" smtClean="0"/>
              <a:t>The arrival of this ‘new Germany’ destabilised international relations.</a:t>
            </a:r>
          </a:p>
          <a:p>
            <a:endParaRPr lang="en-GB" sz="2800" dirty="0" smtClean="0"/>
          </a:p>
          <a:p>
            <a:r>
              <a:rPr lang="en-GB" sz="2800" dirty="0" smtClean="0"/>
              <a:t>It was an economic &amp; military powerhouse – and frightened others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Beliefs</a:t>
            </a:r>
            <a:endParaRPr lang="en-GB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Germany, like many other countries believed in:</a:t>
            </a:r>
          </a:p>
          <a:p>
            <a:endParaRPr lang="en-GB" sz="2400" dirty="0" smtClean="0"/>
          </a:p>
          <a:p>
            <a:pPr marL="514350" indent="-514350">
              <a:buAutoNum type="arabicPeriod"/>
            </a:pPr>
            <a:r>
              <a:rPr lang="en-GB" sz="2400" dirty="0" smtClean="0"/>
              <a:t>Nationalism – </a:t>
            </a:r>
            <a:r>
              <a:rPr lang="en-GB" sz="2400" b="1" dirty="0" smtClean="0">
                <a:solidFill>
                  <a:srgbClr val="FF0000"/>
                </a:solidFill>
              </a:rPr>
              <a:t>believe in your country, no matter if they are right or wrong</a:t>
            </a:r>
          </a:p>
          <a:p>
            <a:pPr marL="514350" indent="-514350">
              <a:buAutoNum type="arabicPeriod"/>
            </a:pPr>
            <a:endParaRPr lang="en-GB" sz="2400" dirty="0" smtClean="0"/>
          </a:p>
          <a:p>
            <a:pPr marL="514350" indent="-514350">
              <a:buAutoNum type="arabicPeriod"/>
            </a:pPr>
            <a:r>
              <a:rPr lang="en-GB" sz="2400" dirty="0" smtClean="0"/>
              <a:t>Imperialism – </a:t>
            </a:r>
            <a:r>
              <a:rPr lang="en-GB" sz="2400" b="1" dirty="0" smtClean="0">
                <a:solidFill>
                  <a:srgbClr val="FF0000"/>
                </a:solidFill>
              </a:rPr>
              <a:t>my nation has the right to conquer other lands – Empire.</a:t>
            </a:r>
          </a:p>
          <a:p>
            <a:pPr marL="514350" indent="-514350">
              <a:buAutoNum type="arabicPeriod"/>
            </a:pPr>
            <a:endParaRPr lang="en-GB" sz="2400" dirty="0" smtClean="0"/>
          </a:p>
          <a:p>
            <a:pPr marL="514350" indent="-514350">
              <a:buAutoNum type="arabicPeriod"/>
            </a:pPr>
            <a:r>
              <a:rPr lang="en-GB" sz="2400" dirty="0" smtClean="0"/>
              <a:t>Militarism – </a:t>
            </a:r>
            <a:r>
              <a:rPr lang="en-GB" sz="2400" b="1" dirty="0" smtClean="0">
                <a:solidFill>
                  <a:srgbClr val="FF0000"/>
                </a:solidFill>
              </a:rPr>
              <a:t>it was important for countries to have strong, well-prepared fighting forces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WELTPOLITIK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Kaiser of Germany = Wilhelm II</a:t>
            </a:r>
          </a:p>
          <a:p>
            <a:endParaRPr lang="en-GB" dirty="0" smtClean="0"/>
          </a:p>
          <a:p>
            <a:r>
              <a:rPr lang="en-GB" dirty="0" smtClean="0"/>
              <a:t>Germany was strong with a huge army – but they felt they weren’t taken seriously as they had no Empire</a:t>
            </a:r>
          </a:p>
          <a:p>
            <a:endParaRPr lang="en-GB" dirty="0" smtClean="0"/>
          </a:p>
          <a:p>
            <a:r>
              <a:rPr lang="en-GB" dirty="0" smtClean="0"/>
              <a:t>Kaiser wanted this ‘place in the sun’ – and would use an aggressive foreign policy to get 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WELTPOLITIK 2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Kaiser wanted Germany to be a huge trading Nation – need an Empire (</a:t>
            </a:r>
            <a:r>
              <a:rPr lang="en-GB" sz="2400" dirty="0" err="1" smtClean="0"/>
              <a:t>esp</a:t>
            </a:r>
            <a:r>
              <a:rPr lang="en-GB" sz="2400" dirty="0" smtClean="0"/>
              <a:t> Africa)</a:t>
            </a:r>
          </a:p>
          <a:p>
            <a:endParaRPr lang="en-GB" sz="2400" dirty="0" smtClean="0"/>
          </a:p>
          <a:p>
            <a:r>
              <a:rPr lang="en-GB" sz="2400" dirty="0" smtClean="0"/>
              <a:t>Wanted to be like Britain (Empire =1/5 of the World)</a:t>
            </a:r>
          </a:p>
          <a:p>
            <a:endParaRPr lang="en-GB" sz="2400" dirty="0" smtClean="0"/>
          </a:p>
          <a:p>
            <a:r>
              <a:rPr lang="en-GB" sz="2400" dirty="0" smtClean="0"/>
              <a:t>These policies spread fear into GB, France &amp; Russia</a:t>
            </a:r>
          </a:p>
          <a:p>
            <a:endParaRPr lang="en-GB" sz="2400" dirty="0" smtClean="0"/>
          </a:p>
          <a:p>
            <a:r>
              <a:rPr lang="en-GB" sz="2400" dirty="0" smtClean="0"/>
              <a:t>Kaiser gave an interview to the </a:t>
            </a:r>
            <a:r>
              <a:rPr lang="en-GB" sz="2400" dirty="0" err="1" smtClean="0"/>
              <a:t>DailyTelegraph</a:t>
            </a:r>
            <a:r>
              <a:rPr lang="en-GB" sz="2400" dirty="0" smtClean="0"/>
              <a:t> – said the English were ‘mad’ and that the German ‘disliked’ them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2226" name="Picture 2" descr="File:Wilhelm II of Germany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88640"/>
            <a:ext cx="4342958" cy="6408712"/>
          </a:xfrm>
          <a:prstGeom prst="rect">
            <a:avLst/>
          </a:prstGeom>
          <a:noFill/>
        </p:spPr>
      </p:pic>
      <p:pic>
        <p:nvPicPr>
          <p:cNvPr id="52228" name="Picture 4" descr="File:Wilhelm II. 1905.jpe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032" y="260647"/>
            <a:ext cx="4043908" cy="647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Kaiser%20Wilhel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8640"/>
            <a:ext cx="8280920" cy="64084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img59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66280"/>
            <a:ext cx="8712968" cy="9843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358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THE ORIGINS OF WORLD WAR ONE</vt:lpstr>
      <vt:lpstr>PowerPoint Presentation</vt:lpstr>
      <vt:lpstr>The World changed in 1871</vt:lpstr>
      <vt:lpstr>Beliefs</vt:lpstr>
      <vt:lpstr>WELTPOLITIK</vt:lpstr>
      <vt:lpstr>WELTPOLITIK 2</vt:lpstr>
      <vt:lpstr>PowerPoint Presentation</vt:lpstr>
      <vt:lpstr>PowerPoint Presentation</vt:lpstr>
      <vt:lpstr>PowerPoint Presentation</vt:lpstr>
      <vt:lpstr>PowerPoint Presentation</vt:lpstr>
      <vt:lpstr>Pan-German league &amp; Mitteleuropa </vt:lpstr>
      <vt:lpstr>PowerPoint Presentation</vt:lpstr>
      <vt:lpstr>WW1 – who was to blame?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Gerry</cp:lastModifiedBy>
  <cp:revision>76</cp:revision>
  <dcterms:created xsi:type="dcterms:W3CDTF">2009-01-20T18:32:17Z</dcterms:created>
  <dcterms:modified xsi:type="dcterms:W3CDTF">2013-09-12T09:17:56Z</dcterms:modified>
</cp:coreProperties>
</file>