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15" r:id="rId5"/>
  </p:sldMasterIdLst>
  <p:notesMasterIdLst>
    <p:notesMasterId r:id="rId9"/>
  </p:notesMasterIdLst>
  <p:handoutMasterIdLst>
    <p:handoutMasterId r:id="rId10"/>
  </p:handoutMasterIdLst>
  <p:sldIdLst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986E2"/>
    <a:srgbClr val="83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1"/>
    <p:restoredTop sz="94667"/>
  </p:normalViewPr>
  <p:slideViewPr>
    <p:cSldViewPr snapToGrid="0" snapToObjects="1" showGuides="1">
      <p:cViewPr varScale="1">
        <p:scale>
          <a:sx n="197" d="100"/>
          <a:sy n="197" d="100"/>
        </p:scale>
        <p:origin x="600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C77A6FE-4F9C-4C43-9275-4C6EE66F84B9}" type="datetimeFigureOut">
              <a:rPr lang="en-US"/>
              <a:pPr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F6DA6E-23F5-CC4E-8BDE-62BBABFE52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8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0CC3B6D9-C0C3-764A-B805-B57FA272E850}" type="datetimeFigureOut">
              <a:rPr lang="en-US"/>
              <a:pPr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804B0B4-A253-EF44-9AD7-A19C840152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4B0B4-A253-EF44-9AD7-A19C840152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703DEDC-2014-3A49-B3DC-CFD2E776E238}"/>
              </a:ext>
            </a:extLst>
          </p:cNvPr>
          <p:cNvSpPr/>
          <p:nvPr userDrawn="1"/>
        </p:nvSpPr>
        <p:spPr>
          <a:xfrm>
            <a:off x="0" y="4766"/>
            <a:ext cx="12192000" cy="6862542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183A2DB8-26C2-444A-A8D5-80812E2AF1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362" y="1222772"/>
            <a:ext cx="8887945" cy="686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71184E47-44CF-6C45-99CC-678A61BA12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11" y="382191"/>
            <a:ext cx="3542470" cy="90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5907A926-23A1-4044-BE97-4DB9B9C63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756" y="1932735"/>
            <a:ext cx="9810312" cy="1470999"/>
          </a:xfrm>
        </p:spPr>
        <p:txBody>
          <a:bodyPr>
            <a:normAutofit/>
          </a:bodyPr>
          <a:lstStyle>
            <a:lvl1pPr>
              <a:defRPr sz="22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9D4A4BC-0F96-3C43-8BB4-F1561A51F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755" y="3784099"/>
            <a:ext cx="8079080" cy="1307852"/>
          </a:xfrm>
        </p:spPr>
        <p:txBody>
          <a:bodyPr>
            <a:normAutofit/>
          </a:bodyPr>
          <a:lstStyle>
            <a:lvl1pPr marL="0" indent="0" algn="l">
              <a:buNone/>
              <a:defRPr sz="1013">
                <a:solidFill>
                  <a:srgbClr val="FFFFFF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ooter Placeholder 9">
            <a:extLst>
              <a:ext uri="{FF2B5EF4-FFF2-40B4-BE49-F238E27FC236}">
                <a16:creationId xmlns:a16="http://schemas.microsoft.com/office/drawing/2014/main" id="{9E6B00A0-6A25-E149-B663-A1BB3800E4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5511" y="6110442"/>
            <a:ext cx="2897518" cy="365367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Date or Reference</a:t>
            </a:r>
          </a:p>
        </p:txBody>
      </p:sp>
      <p:sp>
        <p:nvSpPr>
          <p:cNvPr id="28" name="Slide Number Placeholder 10">
            <a:extLst>
              <a:ext uri="{FF2B5EF4-FFF2-40B4-BE49-F238E27FC236}">
                <a16:creationId xmlns:a16="http://schemas.microsoft.com/office/drawing/2014/main" id="{025E95E8-E24E-8C4C-A4A4-CAD04DBC3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756296" y="6110442"/>
            <a:ext cx="2135013" cy="3653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7EA655-036B-054D-9F9A-56A790C006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1C1E-F48C-3242-A45A-D5A0EC55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6FABB-DE99-834F-A6F3-ACBC666CF6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Reference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BCE78-DAAB-5241-9E82-72035305D5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C766F3-F614-DA47-8FB2-1DC6941C29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4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FA6B-9632-934B-9BDE-CF22F55F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7CA28-7E22-0B4D-9D1B-F1915A39E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BC712-2DDF-E34D-9FE5-948BA1C7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46F-106B-E349-ABED-A00CAD054BD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49483-5E2A-8642-83C0-25A1D051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EAF59-07B2-8043-95FF-48ACCD43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A4D0-4D09-174C-A4D3-030E8073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0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22DC-0EA1-C449-8FAF-4AAB6ED3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F00E-D97D-FC41-B78E-39B518F3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1EA4C-DE76-DC48-9D7A-FDF95F7F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46F-106B-E349-ABED-A00CAD054BD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DD51-B19D-064D-9F29-2A526AF7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14E1-67DD-8343-BDAE-44FF6E48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A4D0-4D09-174C-A4D3-030E8073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207D-A383-6644-A7FD-5BC8EF46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9CC7-E614-0F40-B0AF-D9FC3AEF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2B53-7598-EF48-A323-1AFA40C1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46F-106B-E349-ABED-A00CAD054BD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2C9D-652F-DC4A-8990-8E4F6BB3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FE5CE-81DE-C84F-9925-CCE1EF5C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A4D0-4D09-174C-A4D3-030E8073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0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85E4-6DE4-0747-9527-D82175CF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179D-7371-5C47-B8E6-A79B9B925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B890C-9D2B-4B41-A0F0-BD78446EC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63E1B-DCA8-FC42-A17E-F61902C2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46F-106B-E349-ABED-A00CAD054BD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D6360-9B7D-524E-AC5E-7774F132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4ACF0-B655-C34E-8ECA-901EFBF6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A4D0-4D09-174C-A4D3-030E8073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95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D56D-1454-6740-8C30-4B192ADF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1A5F0-6253-6E4B-B6CE-B5B13F798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B7B89-A11A-7642-A3BB-2E1FA7224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222E2-3AC7-0641-88A4-1B4A92B90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A6D22-4AA8-284A-BBB9-363B1EE3E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35C30-21E8-134C-8A4F-68C45627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46F-106B-E349-ABED-A00CAD054BD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69734-BDE7-EC40-99DF-97945B29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18683-0F93-1842-B765-36BC7FEC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A4D0-4D09-174C-A4D3-030E8073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1FB4-EC98-BA4A-BFBD-3BD0BEE5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B6ECE-47A9-9D4A-8162-669C0221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46F-106B-E349-ABED-A00CAD054BD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2B39A-8E6E-5444-A7BB-27A0AB9A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C25BD-92CA-4B40-85CB-984564A7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A4D0-4D09-174C-A4D3-030E8073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98C91-B0E8-B545-AB15-D02D5B01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46F-106B-E349-ABED-A00CAD054BD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4EB63-7678-814F-B6DB-951A777A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599A0-F741-8147-8875-9B16A98A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A4D0-4D09-174C-A4D3-030E8073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3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2BD9-E05C-8B4A-94B8-F34C8F9B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16D0-AB78-D248-949A-8F6670A3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217BF-0307-F042-AB79-22819CE7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DD20B-4C79-754A-99F3-F3B83918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46F-106B-E349-ABED-A00CAD054BD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F6453-9ACB-AD41-8FCE-6E09BAC3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0CDD4-DDF0-844A-801B-B164E788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A4D0-4D09-174C-A4D3-030E8073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9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D0E6-A7CB-1242-9CA6-28D92C87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7E5D7-3196-784C-B2D7-AE91148E7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9C513-7E5E-CC42-A5AF-9CCA7F8A3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FB5C-651C-FA45-BFA2-C9C9B78E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46F-106B-E349-ABED-A00CAD054BD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0493D-88EF-AF42-9F5C-7C1EF276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B6EF4-5187-9940-9DFE-4CB320EC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A4D0-4D09-174C-A4D3-030E8073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17" y="88900"/>
            <a:ext cx="11394016" cy="6858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39" y="983050"/>
            <a:ext cx="11394276" cy="51763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017" y="635636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900084" y="635636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E2DCD6-2EE2-F049-A226-1FE52D1E57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98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2BDE-ABC6-8443-84CF-4DCA0940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7C4A7-7BE7-1D4D-845A-5572CB657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6398-98CB-294F-9F1C-383419A1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46F-106B-E349-ABED-A00CAD054BD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BCAB-A0A3-8048-8875-6C307B8A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1E07-787D-B145-8AF9-19A6CA10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A4D0-4D09-174C-A4D3-030E8073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4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20FF1-027F-F64D-A427-2E49ABCB1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405C5-6C71-C146-8DAC-EC5375168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5197-D542-7C49-A3B2-4D306C40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46F-106B-E349-ABED-A00CAD054BD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9B55-9AD6-8445-9425-BEFB72FD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6730-FA7C-584F-AFF5-2A02B131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A4D0-4D09-174C-A4D3-030E8073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427402"/>
            <a:ext cx="10363200" cy="1362075"/>
          </a:xfrm>
          <a:prstGeom prst="rect">
            <a:avLst/>
          </a:prstGeom>
        </p:spPr>
        <p:txBody>
          <a:bodyPr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1927215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6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48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1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297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13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298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55369" y="117487"/>
            <a:ext cx="10564283" cy="5524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609600" y="6356363"/>
            <a:ext cx="38608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4906433" y="635636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EF02CE-EE60-D840-A6B2-C49DC9A05E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17" y="88900"/>
            <a:ext cx="11394016" cy="6858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6602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6602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72017" y="6353187"/>
            <a:ext cx="38608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rbel" charset="0"/>
                <a:ea typeface="ＭＳ Ｐゴシック" charset="0"/>
                <a:cs typeface="Corbe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4900084" y="635636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0291CD-1BB3-9A4C-819D-904D5E161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17" y="88900"/>
            <a:ext cx="11394016" cy="6858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53316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257163" indent="0">
              <a:buNone/>
              <a:defRPr sz="1125" b="1"/>
            </a:lvl2pPr>
            <a:lvl3pPr marL="514325" indent="0">
              <a:buNone/>
              <a:defRPr sz="1013" b="1"/>
            </a:lvl3pPr>
            <a:lvl4pPr marL="771487" indent="0">
              <a:buNone/>
              <a:defRPr sz="900" b="1"/>
            </a:lvl4pPr>
            <a:lvl5pPr marL="1028649" indent="0">
              <a:buNone/>
              <a:defRPr sz="900" b="1"/>
            </a:lvl5pPr>
            <a:lvl6pPr marL="1285811" indent="0">
              <a:buNone/>
              <a:defRPr sz="900" b="1"/>
            </a:lvl6pPr>
            <a:lvl7pPr marL="1542973" indent="0">
              <a:buNone/>
              <a:defRPr sz="900" b="1"/>
            </a:lvl7pPr>
            <a:lvl8pPr marL="1800135" indent="0">
              <a:buNone/>
              <a:defRPr sz="900" b="1"/>
            </a:lvl8pPr>
            <a:lvl9pPr marL="205729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93068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173328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257163" indent="0">
              <a:buNone/>
              <a:defRPr sz="1125" b="1"/>
            </a:lvl2pPr>
            <a:lvl3pPr marL="514325" indent="0">
              <a:buNone/>
              <a:defRPr sz="1013" b="1"/>
            </a:lvl3pPr>
            <a:lvl4pPr marL="771487" indent="0">
              <a:buNone/>
              <a:defRPr sz="900" b="1"/>
            </a:lvl4pPr>
            <a:lvl5pPr marL="1028649" indent="0">
              <a:buNone/>
              <a:defRPr sz="900" b="1"/>
            </a:lvl5pPr>
            <a:lvl6pPr marL="1285811" indent="0">
              <a:buNone/>
              <a:defRPr sz="900" b="1"/>
            </a:lvl6pPr>
            <a:lvl7pPr marL="1542973" indent="0">
              <a:buNone/>
              <a:defRPr sz="900" b="1"/>
            </a:lvl7pPr>
            <a:lvl8pPr marL="1800135" indent="0">
              <a:buNone/>
              <a:defRPr sz="900" b="1"/>
            </a:lvl8pPr>
            <a:lvl9pPr marL="205729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0" y="1813079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72017" y="6356363"/>
            <a:ext cx="38608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rbel" charset="0"/>
                <a:ea typeface="ＭＳ Ｐゴシック" charset="0"/>
                <a:cs typeface="Corbel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4900084" y="635636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6B93F1-6AE8-2A4C-A5A8-7ED0AB84D8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703DEDC-2014-3A49-B3DC-CFD2E776E238}"/>
              </a:ext>
            </a:extLst>
          </p:cNvPr>
          <p:cNvSpPr/>
          <p:nvPr userDrawn="1"/>
        </p:nvSpPr>
        <p:spPr>
          <a:xfrm>
            <a:off x="0" y="4766"/>
            <a:ext cx="12192000" cy="6862542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dirty="0">
              <a:solidFill>
                <a:srgbClr val="FFFFFF"/>
              </a:solidFill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183A2DB8-26C2-444A-A8D5-80812E2AF1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362" y="1222772"/>
            <a:ext cx="8887945" cy="686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71184E47-44CF-6C45-99CC-678A61BA12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11" y="382191"/>
            <a:ext cx="3542470" cy="90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5907A926-23A1-4044-BE97-4DB9B9C63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756" y="1932735"/>
            <a:ext cx="9810312" cy="1470999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62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1939" y="89097"/>
            <a:ext cx="11394276" cy="68523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72017" y="6356363"/>
            <a:ext cx="38608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rbel" charset="0"/>
                <a:ea typeface="ＭＳ Ｐゴシック" charset="0"/>
                <a:cs typeface="Corbel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900084" y="635636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DB3B10-9021-8041-BC80-71930EC26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2017" y="88900"/>
            <a:ext cx="11394016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073" y="1135420"/>
            <a:ext cx="6815667" cy="463319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135412"/>
            <a:ext cx="4011084" cy="49981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63" indent="0">
              <a:buNone/>
              <a:defRPr sz="675"/>
            </a:lvl2pPr>
            <a:lvl3pPr marL="514325" indent="0">
              <a:buNone/>
              <a:defRPr sz="563"/>
            </a:lvl3pPr>
            <a:lvl4pPr marL="771487" indent="0">
              <a:buNone/>
              <a:defRPr sz="506"/>
            </a:lvl4pPr>
            <a:lvl5pPr marL="1028649" indent="0">
              <a:buNone/>
              <a:defRPr sz="506"/>
            </a:lvl5pPr>
            <a:lvl6pPr marL="1285811" indent="0">
              <a:buNone/>
              <a:defRPr sz="506"/>
            </a:lvl6pPr>
            <a:lvl7pPr marL="1542973" indent="0">
              <a:buNone/>
              <a:defRPr sz="506"/>
            </a:lvl7pPr>
            <a:lvl8pPr marL="1800135" indent="0">
              <a:buNone/>
              <a:defRPr sz="506"/>
            </a:lvl8pPr>
            <a:lvl9pPr marL="2057298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09609" y="6354775"/>
            <a:ext cx="3723217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4900084" y="635636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5F98E0-5886-214B-B5A7-28344183B4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6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2017" y="88900"/>
            <a:ext cx="11394016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12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50851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63" indent="0">
              <a:buNone/>
              <a:defRPr sz="1575"/>
            </a:lvl2pPr>
            <a:lvl3pPr marL="514325" indent="0">
              <a:buNone/>
              <a:defRPr sz="1350"/>
            </a:lvl3pPr>
            <a:lvl4pPr marL="771487" indent="0">
              <a:buNone/>
              <a:defRPr sz="1125"/>
            </a:lvl4pPr>
            <a:lvl5pPr marL="1028649" indent="0">
              <a:buNone/>
              <a:defRPr sz="1125"/>
            </a:lvl5pPr>
            <a:lvl6pPr marL="1285811" indent="0">
              <a:buNone/>
              <a:defRPr sz="1125"/>
            </a:lvl6pPr>
            <a:lvl7pPr marL="1542973" indent="0">
              <a:buNone/>
              <a:defRPr sz="1125"/>
            </a:lvl7pPr>
            <a:lvl8pPr marL="1800135" indent="0">
              <a:buNone/>
              <a:defRPr sz="1125"/>
            </a:lvl8pPr>
            <a:lvl9pPr marL="2057298" indent="0">
              <a:buNone/>
              <a:defRPr sz="1125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0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63" indent="0">
              <a:buNone/>
              <a:defRPr sz="675"/>
            </a:lvl2pPr>
            <a:lvl3pPr marL="514325" indent="0">
              <a:buNone/>
              <a:defRPr sz="563"/>
            </a:lvl3pPr>
            <a:lvl4pPr marL="771487" indent="0">
              <a:buNone/>
              <a:defRPr sz="506"/>
            </a:lvl4pPr>
            <a:lvl5pPr marL="1028649" indent="0">
              <a:buNone/>
              <a:defRPr sz="506"/>
            </a:lvl5pPr>
            <a:lvl6pPr marL="1285811" indent="0">
              <a:buNone/>
              <a:defRPr sz="506"/>
            </a:lvl6pPr>
            <a:lvl7pPr marL="1542973" indent="0">
              <a:buNone/>
              <a:defRPr sz="506"/>
            </a:lvl7pPr>
            <a:lvl8pPr marL="1800135" indent="0">
              <a:buNone/>
              <a:defRPr sz="506"/>
            </a:lvl8pPr>
            <a:lvl9pPr marL="2057298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51996" y="6356363"/>
            <a:ext cx="3280833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4900084" y="635636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CA812B-CB4F-A348-A43B-F44B8EFD6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5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91271F-DD8A-774D-BCCB-65AE0E637C46}"/>
              </a:ext>
            </a:extLst>
          </p:cNvPr>
          <p:cNvSpPr/>
          <p:nvPr userDrawn="1"/>
        </p:nvSpPr>
        <p:spPr>
          <a:xfrm>
            <a:off x="0" y="2"/>
            <a:ext cx="12192000" cy="774700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>
              <a:solidFill>
                <a:srgbClr val="FFFFFF"/>
              </a:solidFill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4122CF2-FC34-E641-A78F-62AECD1F344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4013" y="88900"/>
            <a:ext cx="11521076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49902-FDC0-2642-9828-352F2F48D6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4013" y="949329"/>
            <a:ext cx="11521076" cy="51768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90279B5-4A0D-3840-8307-09364CCEA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013" y="63563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Corbel"/>
                <a:ea typeface="+mn-ea"/>
                <a:cs typeface="Corbel"/>
              </a:defRPr>
            </a:lvl1pPr>
          </a:lstStyle>
          <a:p>
            <a:pPr>
              <a:defRPr/>
            </a:pPr>
            <a:r>
              <a:rPr lang="en-US" dirty="0"/>
              <a:t>Reference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7FCEE9-D504-D543-BBC9-72363191C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75063" y="635636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00000"/>
                </a:solidFill>
              </a:defRPr>
            </a:lvl1pPr>
          </a:lstStyle>
          <a:p>
            <a:fld id="{D6C766F3-F614-DA47-8FB2-1DC6941C29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3" descr="MSK_logo_simp_hor_s_pos_d.pdf">
            <a:extLst>
              <a:ext uri="{FF2B5EF4-FFF2-40B4-BE49-F238E27FC236}">
                <a16:creationId xmlns:a16="http://schemas.microsoft.com/office/drawing/2014/main" id="{99466A1A-B91B-DA4F-9DA6-2378F2DEEA4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042" y="5978535"/>
            <a:ext cx="2700337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5" r:id="rId2"/>
    <p:sldLayoutId id="2147483706" r:id="rId3"/>
    <p:sldLayoutId id="2147483707" r:id="rId4"/>
    <p:sldLayoutId id="2147483708" r:id="rId5"/>
    <p:sldLayoutId id="2147483704" r:id="rId6"/>
    <p:sldLayoutId id="2147483710" r:id="rId7"/>
    <p:sldLayoutId id="2147483711" r:id="rId8"/>
    <p:sldLayoutId id="2147483712" r:id="rId9"/>
    <p:sldLayoutId id="2147483714" r:id="rId10"/>
  </p:sldLayoutIdLst>
  <p:txStyles>
    <p:titleStyle>
      <a:lvl1pPr algn="l" defTabSz="257163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FFFFFF"/>
          </a:solidFill>
          <a:latin typeface="Arial"/>
          <a:ea typeface="ＭＳ Ｐゴシック" charset="-128"/>
          <a:cs typeface="Arial"/>
        </a:defRPr>
      </a:lvl1pPr>
      <a:lvl2pPr algn="l" defTabSz="257163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FFFFFF"/>
          </a:solidFill>
          <a:latin typeface="Arial" charset="0"/>
          <a:ea typeface="ＭＳ Ｐゴシック" charset="-128"/>
          <a:cs typeface="Arial" charset="0"/>
        </a:defRPr>
      </a:lvl2pPr>
      <a:lvl3pPr algn="l" defTabSz="257163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FFFFFF"/>
          </a:solidFill>
          <a:latin typeface="Arial" charset="0"/>
          <a:ea typeface="ＭＳ Ｐゴシック" charset="-128"/>
          <a:cs typeface="Arial" charset="0"/>
        </a:defRPr>
      </a:lvl3pPr>
      <a:lvl4pPr algn="l" defTabSz="257163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FFFFFF"/>
          </a:solidFill>
          <a:latin typeface="Arial" charset="0"/>
          <a:ea typeface="ＭＳ Ｐゴシック" charset="-128"/>
          <a:cs typeface="Arial" charset="0"/>
        </a:defRPr>
      </a:lvl4pPr>
      <a:lvl5pPr algn="l" defTabSz="257163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FFFFFF"/>
          </a:solidFill>
          <a:latin typeface="Arial" charset="0"/>
          <a:ea typeface="ＭＳ Ｐゴシック" charset="-128"/>
          <a:cs typeface="Arial" charset="0"/>
        </a:defRPr>
      </a:lvl5pPr>
      <a:lvl6pPr marL="257163" algn="l" defTabSz="257163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FFFFFF"/>
          </a:solidFill>
          <a:latin typeface="Arial" charset="0"/>
          <a:ea typeface="ＭＳ Ｐゴシック" charset="-128"/>
        </a:defRPr>
      </a:lvl6pPr>
      <a:lvl7pPr marL="514325" algn="l" defTabSz="257163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FFFFFF"/>
          </a:solidFill>
          <a:latin typeface="Arial" charset="0"/>
          <a:ea typeface="ＭＳ Ｐゴシック" charset="-128"/>
        </a:defRPr>
      </a:lvl7pPr>
      <a:lvl8pPr marL="771487" algn="l" defTabSz="257163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FFFFFF"/>
          </a:solidFill>
          <a:latin typeface="Arial" charset="0"/>
          <a:ea typeface="ＭＳ Ｐゴシック" charset="-128"/>
        </a:defRPr>
      </a:lvl8pPr>
      <a:lvl9pPr marL="1028649" algn="l" defTabSz="257163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FFFFFF"/>
          </a:solidFill>
          <a:latin typeface="Arial" charset="0"/>
          <a:ea typeface="ＭＳ Ｐゴシック" charset="-128"/>
        </a:defRPr>
      </a:lvl9pPr>
    </p:titleStyle>
    <p:bodyStyle>
      <a:lvl1pPr marL="192872" indent="-192872" algn="l" defTabSz="257163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417889" indent="-160727" algn="l" defTabSz="257163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642905" indent="-128582" algn="l" defTabSz="257163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900068" indent="-128582" algn="l" defTabSz="257163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1157231" indent="-128582" algn="l" defTabSz="257163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1414392" indent="-128582" algn="l" defTabSz="257163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54" indent="-128582" algn="l" defTabSz="257163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17" indent="-128582" algn="l" defTabSz="257163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79" indent="-128582" algn="l" defTabSz="257163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6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3" algn="l" defTabSz="25716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25" algn="l" defTabSz="25716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87" algn="l" defTabSz="25716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49" algn="l" defTabSz="25716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11" algn="l" defTabSz="25716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73" algn="l" defTabSz="25716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35" algn="l" defTabSz="25716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298" algn="l" defTabSz="25716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805B1-C340-6B44-808C-7BF67D0F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49D3-CEB1-C34E-BF97-F4C63DEC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0057-E639-BA4A-831F-93ABAAACF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546F-106B-E349-ABED-A00CAD054BDE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325D-E61C-B04F-B905-827372128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0057-FE4B-4148-B246-D72EF844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A4D0-4D09-174C-A4D3-030E8073E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0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Redapple.jp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3" y="2223357"/>
            <a:ext cx="10363200" cy="1470025"/>
          </a:xfrm>
        </p:spPr>
        <p:txBody>
          <a:bodyPr>
            <a:noAutofit/>
          </a:bodyPr>
          <a:lstStyle/>
          <a:p>
            <a:r>
              <a:rPr lang="en-US" sz="3375" dirty="0"/>
              <a:t>Template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70233" y="4691842"/>
            <a:ext cx="8534400" cy="1306987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latin typeface="Arial"/>
              <a:cs typeface="Arial"/>
            </a:endParaRPr>
          </a:p>
          <a:p>
            <a:endParaRPr lang="en-US" dirty="0"/>
          </a:p>
          <a:p>
            <a:r>
              <a:rPr lang="en-US" dirty="0"/>
              <a:t>March 2017</a:t>
            </a:r>
          </a:p>
          <a:p>
            <a:r>
              <a:rPr lang="en-US" dirty="0">
                <a:latin typeface="Arial"/>
                <a:cs typeface="Arial"/>
              </a:rPr>
              <a:t>www</a:t>
            </a:r>
            <a:r>
              <a:rPr lang="en-US" dirty="0"/>
              <a:t>. </a:t>
            </a:r>
            <a:r>
              <a:rPr lang="en-US" dirty="0" err="1"/>
              <a:t>mskcc</a:t>
            </a:r>
            <a:r>
              <a:rPr lang="en-US" dirty="0" err="1">
                <a:latin typeface="Arial"/>
                <a:cs typeface="Arial"/>
              </a:rPr>
              <a:t>.org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84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4A1C-948A-9A49-B526-2ED924BF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63D4-C60B-D646-AA8D-9C3BDBE8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</a:t>
            </a:r>
          </a:p>
          <a:p>
            <a:pPr lvl="1"/>
            <a:r>
              <a:rPr lang="en-US" dirty="0"/>
              <a:t>TEMP</a:t>
            </a:r>
          </a:p>
          <a:p>
            <a:pPr lvl="2"/>
            <a:r>
              <a:rPr lang="en-US" dirty="0"/>
              <a:t>TEMP</a:t>
            </a:r>
          </a:p>
          <a:p>
            <a:pPr lvl="3"/>
            <a:r>
              <a:rPr lang="en-US" dirty="0"/>
              <a:t>TEMP</a:t>
            </a:r>
          </a:p>
          <a:p>
            <a:pPr lvl="4"/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173948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1CD033-1DBA-9E47-AF64-67EC1BF1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03E1E-CC9E-0B42-8473-4A1063DEF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8F41F1-CBC2-B944-998E-71AA7252F7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TEMP</a:t>
            </a:r>
          </a:p>
          <a:p>
            <a:pPr lvl="1"/>
            <a:r>
              <a:rPr lang="en-US" dirty="0"/>
              <a:t>TEMP</a:t>
            </a:r>
          </a:p>
          <a:p>
            <a:pPr lvl="2"/>
            <a:r>
              <a:rPr lang="en-US" dirty="0"/>
              <a:t>TEMP</a:t>
            </a:r>
          </a:p>
          <a:p>
            <a:pPr lvl="3"/>
            <a:r>
              <a:rPr lang="en-US" dirty="0"/>
              <a:t>TEMP</a:t>
            </a:r>
          </a:p>
          <a:p>
            <a:pPr lvl="4"/>
            <a:r>
              <a:rPr lang="en-US" dirty="0"/>
              <a:t>TEMP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F2BFB1-20D4-8946-8DF0-F91C1B213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TEMP</a:t>
            </a:r>
          </a:p>
        </p:txBody>
      </p:sp>
      <p:pic>
        <p:nvPicPr>
          <p:cNvPr id="21" name="Content Placeholder 20" descr="A red apple sitting on a table&#10;&#10;Description automatically generated">
            <a:extLst>
              <a:ext uri="{FF2B5EF4-FFF2-40B4-BE49-F238E27FC236}">
                <a16:creationId xmlns:a16="http://schemas.microsoft.com/office/drawing/2014/main" id="{E0BF8FAF-6A0D-324F-9CBC-B0001B9914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73403" y="1812925"/>
            <a:ext cx="4028432" cy="3951288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7FD978-FDE0-354F-8D1A-686143174068}"/>
              </a:ext>
            </a:extLst>
          </p:cNvPr>
          <p:cNvSpPr txBox="1"/>
          <p:nvPr/>
        </p:nvSpPr>
        <p:spPr>
          <a:xfrm>
            <a:off x="6873403" y="5764213"/>
            <a:ext cx="4028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ommons.wikimedia.org/wiki/File:Redapple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30204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2">
  <a:themeElements>
    <a:clrScheme name="MSK Color Palet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0FD09F24-51EC-0C45-9F34-747050203015}" vid="{3AE9949D-495D-F540-AB51-099C5229726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E64CF27C-2ECC-48E8-947E-CA63274FB2E8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8DA1A4150FB2B848A3EB7B452BFA7AC5" ma:contentTypeVersion="1" ma:contentTypeDescription="Upload an image." ma:contentTypeScope="" ma:versionID="c5dd4a19140d82efd42bf2e2156fee3e">
  <xsd:schema xmlns:xsd="http://www.w3.org/2001/XMLSchema" xmlns:xs="http://www.w3.org/2001/XMLSchema" xmlns:p="http://schemas.microsoft.com/office/2006/metadata/properties" xmlns:ns1="http://schemas.microsoft.com/sharepoint/v3" xmlns:ns2="E64CF27C-2ECC-48E8-947E-CA63274FB2E8" xmlns:ns3="http://schemas.microsoft.com/sharepoint/v3/fields" targetNamespace="http://schemas.microsoft.com/office/2006/metadata/properties" ma:root="true" ma:fieldsID="8669bc30feb5185623fa09da941496e2" ns1:_="" ns2:_="" ns3:_="">
    <xsd:import namespace="http://schemas.microsoft.com/sharepoint/v3"/>
    <xsd:import namespace="E64CF27C-2ECC-48E8-947E-CA63274FB2E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CF27C-2ECC-48E8-947E-CA63274FB2E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883B8A-9039-4405-A99E-BD21B42548FE}">
  <ds:schemaRefs>
    <ds:schemaRef ds:uri="http://schemas.microsoft.com/office/2006/metadata/properties"/>
    <ds:schemaRef ds:uri="http://schemas.microsoft.com/office/infopath/2007/PartnerControls"/>
    <ds:schemaRef ds:uri="E64CF27C-2ECC-48E8-947E-CA63274FB2E8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65A538BB-E3F8-4EC5-BAA8-6DF6FBEB05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4CF27C-2ECC-48E8-947E-CA63274FB2E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1F75BF-8FB2-4083-AD1E-F8E271B07C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FAQs and Tips</Template>
  <TotalTime>21</TotalTime>
  <Words>36</Words>
  <Application>Microsoft Macintosh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Template 2</vt:lpstr>
      <vt:lpstr>Custom Design</vt:lpstr>
      <vt:lpstr>Template Title</vt:lpstr>
      <vt:lpstr>Template Title</vt:lpstr>
      <vt:lpstr>Template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Resizing FAQs and Tips</dc:title>
  <dc:creator>Sanchez Vega, Francisco/Sloan Kettering Institute</dc:creator>
  <cp:keywords/>
  <dc:description/>
  <cp:lastModifiedBy>Walid Chatila</cp:lastModifiedBy>
  <cp:revision>3</cp:revision>
  <dcterms:created xsi:type="dcterms:W3CDTF">2020-02-11T16:08:07Z</dcterms:created>
  <dcterms:modified xsi:type="dcterms:W3CDTF">2020-02-12T16:23:46Z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0x0101009148F5A04DDD49CBA7127AADA5FB792B00AADE34325A8B49CDA8BB4DB53328F214008DA1A4150FB2B848A3EB7B452BFA7AC5</vt:lpwstr>
  </property>
</Properties>
</file>