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95461-B742-4995-A380-28E8952723CA}" v="10" dt="2022-12-13T04:08:02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Darrow" userId="f9f9574526ac2426" providerId="LiveId" clId="{D8295461-B742-4995-A380-28E8952723CA}"/>
    <pc:docChg chg="undo custSel addSld delSld modSld">
      <pc:chgData name="Ryan Darrow" userId="f9f9574526ac2426" providerId="LiveId" clId="{D8295461-B742-4995-A380-28E8952723CA}" dt="2022-12-13T04:08:35.189" v="3675" actId="1076"/>
      <pc:docMkLst>
        <pc:docMk/>
      </pc:docMkLst>
      <pc:sldChg chg="modSp mod">
        <pc:chgData name="Ryan Darrow" userId="f9f9574526ac2426" providerId="LiveId" clId="{D8295461-B742-4995-A380-28E8952723CA}" dt="2022-12-13T02:56:55.805" v="43" actId="1076"/>
        <pc:sldMkLst>
          <pc:docMk/>
          <pc:sldMk cId="0" sldId="256"/>
        </pc:sldMkLst>
        <pc:spChg chg="mod">
          <ac:chgData name="Ryan Darrow" userId="f9f9574526ac2426" providerId="LiveId" clId="{D8295461-B742-4995-A380-28E8952723CA}" dt="2022-12-13T02:56:46.463" v="34" actId="14100"/>
          <ac:spMkLst>
            <pc:docMk/>
            <pc:sldMk cId="0" sldId="256"/>
            <ac:spMk id="54" creationId="{00000000-0000-0000-0000-000000000000}"/>
          </ac:spMkLst>
        </pc:spChg>
        <pc:spChg chg="mod">
          <ac:chgData name="Ryan Darrow" userId="f9f9574526ac2426" providerId="LiveId" clId="{D8295461-B742-4995-A380-28E8952723CA}" dt="2022-12-13T02:56:55.805" v="43" actId="1076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Ryan Darrow" userId="f9f9574526ac2426" providerId="LiveId" clId="{D8295461-B742-4995-A380-28E8952723CA}" dt="2022-12-13T03:34:11.016" v="1211" actId="20577"/>
        <pc:sldMkLst>
          <pc:docMk/>
          <pc:sldMk cId="0" sldId="257"/>
        </pc:sldMkLst>
        <pc:spChg chg="add mod">
          <ac:chgData name="Ryan Darrow" userId="f9f9574526ac2426" providerId="LiveId" clId="{D8295461-B742-4995-A380-28E8952723CA}" dt="2022-12-13T03:12:05.531" v="1168" actId="5793"/>
          <ac:spMkLst>
            <pc:docMk/>
            <pc:sldMk cId="0" sldId="257"/>
            <ac:spMk id="4" creationId="{10D79F84-0E39-DB3D-5FA0-764C3C71026E}"/>
          </ac:spMkLst>
        </pc:spChg>
        <pc:spChg chg="mod">
          <ac:chgData name="Ryan Darrow" userId="f9f9574526ac2426" providerId="LiveId" clId="{D8295461-B742-4995-A380-28E8952723CA}" dt="2022-12-13T03:34:11.016" v="1211" actId="20577"/>
          <ac:spMkLst>
            <pc:docMk/>
            <pc:sldMk cId="0" sldId="257"/>
            <ac:spMk id="60" creationId="{00000000-0000-0000-0000-000000000000}"/>
          </ac:spMkLst>
        </pc:spChg>
        <pc:picChg chg="add mod">
          <ac:chgData name="Ryan Darrow" userId="f9f9574526ac2426" providerId="LiveId" clId="{D8295461-B742-4995-A380-28E8952723CA}" dt="2022-12-13T02:57:11.320" v="44" actId="14100"/>
          <ac:picMkLst>
            <pc:docMk/>
            <pc:sldMk cId="0" sldId="257"/>
            <ac:picMk id="3" creationId="{DE18937D-0DF8-928F-2140-D59D331085E4}"/>
          </ac:picMkLst>
        </pc:picChg>
        <pc:picChg chg="del mod">
          <ac:chgData name="Ryan Darrow" userId="f9f9574526ac2426" providerId="LiveId" clId="{D8295461-B742-4995-A380-28E8952723CA}" dt="2022-12-13T02:54:47.926" v="4" actId="478"/>
          <ac:picMkLst>
            <pc:docMk/>
            <pc:sldMk cId="0" sldId="257"/>
            <ac:picMk id="61" creationId="{00000000-0000-0000-0000-000000000000}"/>
          </ac:picMkLst>
        </pc:picChg>
      </pc:sldChg>
      <pc:sldChg chg="addSp delSp modSp mod">
        <pc:chgData name="Ryan Darrow" userId="f9f9574526ac2426" providerId="LiveId" clId="{D8295461-B742-4995-A380-28E8952723CA}" dt="2022-12-13T03:11:54.318" v="1166" actId="20577"/>
        <pc:sldMkLst>
          <pc:docMk/>
          <pc:sldMk cId="0" sldId="258"/>
        </pc:sldMkLst>
        <pc:spChg chg="add mod">
          <ac:chgData name="Ryan Darrow" userId="f9f9574526ac2426" providerId="LiveId" clId="{D8295461-B742-4995-A380-28E8952723CA}" dt="2022-12-13T03:02:26.820" v="300" actId="20577"/>
          <ac:spMkLst>
            <pc:docMk/>
            <pc:sldMk cId="0" sldId="258"/>
            <ac:spMk id="4" creationId="{ED4738AD-6CD7-E503-8151-8DE14E46EC62}"/>
          </ac:spMkLst>
        </pc:spChg>
        <pc:spChg chg="mod">
          <ac:chgData name="Ryan Darrow" userId="f9f9574526ac2426" providerId="LiveId" clId="{D8295461-B742-4995-A380-28E8952723CA}" dt="2022-12-13T03:11:54.318" v="1166" actId="20577"/>
          <ac:spMkLst>
            <pc:docMk/>
            <pc:sldMk cId="0" sldId="258"/>
            <ac:spMk id="66" creationId="{00000000-0000-0000-0000-000000000000}"/>
          </ac:spMkLst>
        </pc:spChg>
        <pc:picChg chg="add mod">
          <ac:chgData name="Ryan Darrow" userId="f9f9574526ac2426" providerId="LiveId" clId="{D8295461-B742-4995-A380-28E8952723CA}" dt="2022-12-13T03:02:37.376" v="301" actId="1076"/>
          <ac:picMkLst>
            <pc:docMk/>
            <pc:sldMk cId="0" sldId="258"/>
            <ac:picMk id="3" creationId="{1E446764-4E5D-2A51-DFFD-E97727C8BF13}"/>
          </ac:picMkLst>
        </pc:picChg>
        <pc:picChg chg="del">
          <ac:chgData name="Ryan Darrow" userId="f9f9574526ac2426" providerId="LiveId" clId="{D8295461-B742-4995-A380-28E8952723CA}" dt="2022-12-13T02:59:06.019" v="251" actId="478"/>
          <ac:picMkLst>
            <pc:docMk/>
            <pc:sldMk cId="0" sldId="258"/>
            <ac:picMk id="67" creationId="{00000000-0000-0000-0000-000000000000}"/>
          </ac:picMkLst>
        </pc:picChg>
      </pc:sldChg>
      <pc:sldChg chg="addSp delSp modSp mod">
        <pc:chgData name="Ryan Darrow" userId="f9f9574526ac2426" providerId="LiveId" clId="{D8295461-B742-4995-A380-28E8952723CA}" dt="2022-12-13T03:40:19.333" v="1624" actId="1076"/>
        <pc:sldMkLst>
          <pc:docMk/>
          <pc:sldMk cId="0" sldId="259"/>
        </pc:sldMkLst>
        <pc:spChg chg="add del mod">
          <ac:chgData name="Ryan Darrow" userId="f9f9574526ac2426" providerId="LiveId" clId="{D8295461-B742-4995-A380-28E8952723CA}" dt="2022-12-13T03:37:48.302" v="1298" actId="478"/>
          <ac:spMkLst>
            <pc:docMk/>
            <pc:sldMk cId="0" sldId="259"/>
            <ac:spMk id="6" creationId="{325735A2-1122-B474-76E2-518F79CCF84D}"/>
          </ac:spMkLst>
        </pc:spChg>
        <pc:spChg chg="add mod">
          <ac:chgData name="Ryan Darrow" userId="f9f9574526ac2426" providerId="LiveId" clId="{D8295461-B742-4995-A380-28E8952723CA}" dt="2022-12-13T03:40:19.333" v="1624" actId="1076"/>
          <ac:spMkLst>
            <pc:docMk/>
            <pc:sldMk cId="0" sldId="259"/>
            <ac:spMk id="7" creationId="{68CDFFFB-2F36-5FA8-A425-DBD0D1D0514B}"/>
          </ac:spMkLst>
        </pc:spChg>
        <pc:spChg chg="mod">
          <ac:chgData name="Ryan Darrow" userId="f9f9574526ac2426" providerId="LiveId" clId="{D8295461-B742-4995-A380-28E8952723CA}" dt="2022-12-13T03:34:20.534" v="1231" actId="20577"/>
          <ac:spMkLst>
            <pc:docMk/>
            <pc:sldMk cId="0" sldId="259"/>
            <ac:spMk id="72" creationId="{00000000-0000-0000-0000-000000000000}"/>
          </ac:spMkLst>
        </pc:spChg>
        <pc:picChg chg="add del mod">
          <ac:chgData name="Ryan Darrow" userId="f9f9574526ac2426" providerId="LiveId" clId="{D8295461-B742-4995-A380-28E8952723CA}" dt="2022-12-13T03:32:09.565" v="1201" actId="478"/>
          <ac:picMkLst>
            <pc:docMk/>
            <pc:sldMk cId="0" sldId="259"/>
            <ac:picMk id="3" creationId="{F130CF8A-000D-DA0D-836F-B81B5A820B7E}"/>
          </ac:picMkLst>
        </pc:picChg>
        <pc:picChg chg="add mod">
          <ac:chgData name="Ryan Darrow" userId="f9f9574526ac2426" providerId="LiveId" clId="{D8295461-B742-4995-A380-28E8952723CA}" dt="2022-12-13T03:37:09.707" v="1235" actId="14100"/>
          <ac:picMkLst>
            <pc:docMk/>
            <pc:sldMk cId="0" sldId="259"/>
            <ac:picMk id="5" creationId="{8277AA22-368E-B8AB-F8EA-CB84B9EDE010}"/>
          </ac:picMkLst>
        </pc:picChg>
        <pc:picChg chg="del">
          <ac:chgData name="Ryan Darrow" userId="f9f9574526ac2426" providerId="LiveId" clId="{D8295461-B742-4995-A380-28E8952723CA}" dt="2022-12-13T03:10:38.655" v="1029" actId="478"/>
          <ac:picMkLst>
            <pc:docMk/>
            <pc:sldMk cId="0" sldId="259"/>
            <ac:picMk id="73" creationId="{00000000-0000-0000-0000-000000000000}"/>
          </ac:picMkLst>
        </pc:picChg>
      </pc:sldChg>
      <pc:sldChg chg="addSp modSp mod modNotes">
        <pc:chgData name="Ryan Darrow" userId="f9f9574526ac2426" providerId="LiveId" clId="{D8295461-B742-4995-A380-28E8952723CA}" dt="2022-12-13T03:40:46.214" v="1652" actId="20577"/>
        <pc:sldMkLst>
          <pc:docMk/>
          <pc:sldMk cId="0" sldId="260"/>
        </pc:sldMkLst>
        <pc:spChg chg="add mod">
          <ac:chgData name="Ryan Darrow" userId="f9f9574526ac2426" providerId="LiveId" clId="{D8295461-B742-4995-A380-28E8952723CA}" dt="2022-12-13T03:40:46.214" v="1652" actId="20577"/>
          <ac:spMkLst>
            <pc:docMk/>
            <pc:sldMk cId="0" sldId="260"/>
            <ac:spMk id="2" creationId="{5007EE4C-DD21-2FC4-5119-2698F1FCDA52}"/>
          </ac:spMkLst>
        </pc:spChg>
      </pc:sldChg>
      <pc:sldChg chg="addSp delSp modSp mod">
        <pc:chgData name="Ryan Darrow" userId="f9f9574526ac2426" providerId="LiveId" clId="{D8295461-B742-4995-A380-28E8952723CA}" dt="2022-12-13T04:00:23.161" v="3319" actId="20577"/>
        <pc:sldMkLst>
          <pc:docMk/>
          <pc:sldMk cId="0" sldId="261"/>
        </pc:sldMkLst>
        <pc:spChg chg="mod">
          <ac:chgData name="Ryan Darrow" userId="f9f9574526ac2426" providerId="LiveId" clId="{D8295461-B742-4995-A380-28E8952723CA}" dt="2022-12-13T03:40:56.704" v="1671" actId="20577"/>
          <ac:spMkLst>
            <pc:docMk/>
            <pc:sldMk cId="0" sldId="261"/>
            <ac:spMk id="84" creationId="{00000000-0000-0000-0000-000000000000}"/>
          </ac:spMkLst>
        </pc:spChg>
        <pc:spChg chg="mod">
          <ac:chgData name="Ryan Darrow" userId="f9f9574526ac2426" providerId="LiveId" clId="{D8295461-B742-4995-A380-28E8952723CA}" dt="2022-12-13T04:00:23.161" v="3319" actId="20577"/>
          <ac:spMkLst>
            <pc:docMk/>
            <pc:sldMk cId="0" sldId="261"/>
            <ac:spMk id="86" creationId="{00000000-0000-0000-0000-000000000000}"/>
          </ac:spMkLst>
        </pc:spChg>
        <pc:picChg chg="add mod">
          <ac:chgData name="Ryan Darrow" userId="f9f9574526ac2426" providerId="LiveId" clId="{D8295461-B742-4995-A380-28E8952723CA}" dt="2022-12-13T03:53:48.082" v="2870" actId="1076"/>
          <ac:picMkLst>
            <pc:docMk/>
            <pc:sldMk cId="0" sldId="261"/>
            <ac:picMk id="3" creationId="{0E3823C5-AECD-8AD5-4E67-EDE4425149FC}"/>
          </ac:picMkLst>
        </pc:picChg>
        <pc:picChg chg="del">
          <ac:chgData name="Ryan Darrow" userId="f9f9574526ac2426" providerId="LiveId" clId="{D8295461-B742-4995-A380-28E8952723CA}" dt="2022-12-13T03:47:03.041" v="2202" actId="478"/>
          <ac:picMkLst>
            <pc:docMk/>
            <pc:sldMk cId="0" sldId="261"/>
            <ac:picMk id="85" creationId="{00000000-0000-0000-0000-000000000000}"/>
          </ac:picMkLst>
        </pc:picChg>
      </pc:sldChg>
      <pc:sldChg chg="addSp delSp modSp mod">
        <pc:chgData name="Ryan Darrow" userId="f9f9574526ac2426" providerId="LiveId" clId="{D8295461-B742-4995-A380-28E8952723CA}" dt="2022-12-13T04:01:54.763" v="3645" actId="1076"/>
        <pc:sldMkLst>
          <pc:docMk/>
          <pc:sldMk cId="0" sldId="262"/>
        </pc:sldMkLst>
        <pc:spChg chg="add mod">
          <ac:chgData name="Ryan Darrow" userId="f9f9574526ac2426" providerId="LiveId" clId="{D8295461-B742-4995-A380-28E8952723CA}" dt="2022-12-13T04:01:48.118" v="3642" actId="1076"/>
          <ac:spMkLst>
            <pc:docMk/>
            <pc:sldMk cId="0" sldId="262"/>
            <ac:spMk id="6" creationId="{49D8AE28-278E-4175-7EC7-1CA11D16C9DD}"/>
          </ac:spMkLst>
        </pc:spChg>
        <pc:spChg chg="add mod">
          <ac:chgData name="Ryan Darrow" userId="f9f9574526ac2426" providerId="LiveId" clId="{D8295461-B742-4995-A380-28E8952723CA}" dt="2022-12-13T04:01:52.221" v="3644" actId="1076"/>
          <ac:spMkLst>
            <pc:docMk/>
            <pc:sldMk cId="0" sldId="262"/>
            <ac:spMk id="7" creationId="{59313CFD-93DB-2C0A-3768-CD3E23D3E71F}"/>
          </ac:spMkLst>
        </pc:spChg>
        <pc:spChg chg="mod">
          <ac:chgData name="Ryan Darrow" userId="f9f9574526ac2426" providerId="LiveId" clId="{D8295461-B742-4995-A380-28E8952723CA}" dt="2022-12-13T03:41:05.364" v="1690" actId="20577"/>
          <ac:spMkLst>
            <pc:docMk/>
            <pc:sldMk cId="0" sldId="262"/>
            <ac:spMk id="91" creationId="{00000000-0000-0000-0000-000000000000}"/>
          </ac:spMkLst>
        </pc:spChg>
        <pc:spChg chg="add del mod">
          <ac:chgData name="Ryan Darrow" userId="f9f9574526ac2426" providerId="LiveId" clId="{D8295461-B742-4995-A380-28E8952723CA}" dt="2022-12-13T04:01:43.409" v="3641" actId="20577"/>
          <ac:spMkLst>
            <pc:docMk/>
            <pc:sldMk cId="0" sldId="262"/>
            <ac:spMk id="93" creationId="{00000000-0000-0000-0000-000000000000}"/>
          </ac:spMkLst>
        </pc:spChg>
        <pc:picChg chg="add mod">
          <ac:chgData name="Ryan Darrow" userId="f9f9574526ac2426" providerId="LiveId" clId="{D8295461-B742-4995-A380-28E8952723CA}" dt="2022-12-13T04:01:50.054" v="3643" actId="1076"/>
          <ac:picMkLst>
            <pc:docMk/>
            <pc:sldMk cId="0" sldId="262"/>
            <ac:picMk id="3" creationId="{C8977FC9-65BD-FD0C-19A8-FF8B486CB5C4}"/>
          </ac:picMkLst>
        </pc:picChg>
        <pc:picChg chg="add mod">
          <ac:chgData name="Ryan Darrow" userId="f9f9574526ac2426" providerId="LiveId" clId="{D8295461-B742-4995-A380-28E8952723CA}" dt="2022-12-13T04:01:54.763" v="3645" actId="1076"/>
          <ac:picMkLst>
            <pc:docMk/>
            <pc:sldMk cId="0" sldId="262"/>
            <ac:picMk id="5" creationId="{FE0FB424-1414-D75F-5329-67E787A128E8}"/>
          </ac:picMkLst>
        </pc:picChg>
        <pc:picChg chg="add del">
          <ac:chgData name="Ryan Darrow" userId="f9f9574526ac2426" providerId="LiveId" clId="{D8295461-B742-4995-A380-28E8952723CA}" dt="2022-12-13T04:00:53.081" v="3421" actId="478"/>
          <ac:picMkLst>
            <pc:docMk/>
            <pc:sldMk cId="0" sldId="262"/>
            <ac:picMk id="9" creationId="{462953FC-CEA4-8EE5-5D07-9592A439F427}"/>
          </ac:picMkLst>
        </pc:picChg>
        <pc:picChg chg="del mod">
          <ac:chgData name="Ryan Darrow" userId="f9f9574526ac2426" providerId="LiveId" clId="{D8295461-B742-4995-A380-28E8952723CA}" dt="2022-12-13T03:56:45.231" v="3170" actId="478"/>
          <ac:picMkLst>
            <pc:docMk/>
            <pc:sldMk cId="0" sldId="262"/>
            <ac:picMk id="92" creationId="{00000000-0000-0000-0000-000000000000}"/>
          </ac:picMkLst>
        </pc:picChg>
      </pc:sldChg>
      <pc:sldChg chg="modSp del mod">
        <pc:chgData name="Ryan Darrow" userId="f9f9574526ac2426" providerId="LiveId" clId="{D8295461-B742-4995-A380-28E8952723CA}" dt="2022-12-13T03:55:48.311" v="3168" actId="47"/>
        <pc:sldMkLst>
          <pc:docMk/>
          <pc:sldMk cId="0" sldId="263"/>
        </pc:sldMkLst>
        <pc:spChg chg="mod">
          <ac:chgData name="Ryan Darrow" userId="f9f9574526ac2426" providerId="LiveId" clId="{D8295461-B742-4995-A380-28E8952723CA}" dt="2022-12-13T03:41:27.523" v="1717" actId="20577"/>
          <ac:spMkLst>
            <pc:docMk/>
            <pc:sldMk cId="0" sldId="263"/>
            <ac:spMk id="98" creationId="{00000000-0000-0000-0000-000000000000}"/>
          </ac:spMkLst>
        </pc:spChg>
      </pc:sldChg>
      <pc:sldChg chg="addSp modSp mod">
        <pc:chgData name="Ryan Darrow" userId="f9f9574526ac2426" providerId="LiveId" clId="{D8295461-B742-4995-A380-28E8952723CA}" dt="2022-12-13T03:44:16.145" v="2101" actId="1076"/>
        <pc:sldMkLst>
          <pc:docMk/>
          <pc:sldMk cId="0" sldId="264"/>
        </pc:sldMkLst>
        <pc:spChg chg="mod">
          <ac:chgData name="Ryan Darrow" userId="f9f9574526ac2426" providerId="LiveId" clId="{D8295461-B742-4995-A380-28E8952723CA}" dt="2022-12-13T03:41:47.798" v="1752" actId="20577"/>
          <ac:spMkLst>
            <pc:docMk/>
            <pc:sldMk cId="0" sldId="264"/>
            <ac:spMk id="105" creationId="{00000000-0000-0000-0000-000000000000}"/>
          </ac:spMkLst>
        </pc:spChg>
        <pc:spChg chg="mod">
          <ac:chgData name="Ryan Darrow" userId="f9f9574526ac2426" providerId="LiveId" clId="{D8295461-B742-4995-A380-28E8952723CA}" dt="2022-12-13T03:43:52.221" v="2098" actId="20577"/>
          <ac:spMkLst>
            <pc:docMk/>
            <pc:sldMk cId="0" sldId="264"/>
            <ac:spMk id="106" creationId="{00000000-0000-0000-0000-000000000000}"/>
          </ac:spMkLst>
        </pc:spChg>
        <pc:picChg chg="add mod">
          <ac:chgData name="Ryan Darrow" userId="f9f9574526ac2426" providerId="LiveId" clId="{D8295461-B742-4995-A380-28E8952723CA}" dt="2022-12-13T03:44:16.145" v="2101" actId="1076"/>
          <ac:picMkLst>
            <pc:docMk/>
            <pc:sldMk cId="0" sldId="264"/>
            <ac:picMk id="3" creationId="{E8B6C4DF-0F5F-91CE-7862-F2310E89E567}"/>
          </ac:picMkLst>
        </pc:picChg>
      </pc:sldChg>
      <pc:sldChg chg="addSp modSp mod">
        <pc:chgData name="Ryan Darrow" userId="f9f9574526ac2426" providerId="LiveId" clId="{D8295461-B742-4995-A380-28E8952723CA}" dt="2022-12-13T03:45:32.682" v="2184" actId="5793"/>
        <pc:sldMkLst>
          <pc:docMk/>
          <pc:sldMk cId="0" sldId="265"/>
        </pc:sldMkLst>
        <pc:spChg chg="add mod">
          <ac:chgData name="Ryan Darrow" userId="f9f9574526ac2426" providerId="LiveId" clId="{D8295461-B742-4995-A380-28E8952723CA}" dt="2022-12-13T03:45:32.682" v="2184" actId="5793"/>
          <ac:spMkLst>
            <pc:docMk/>
            <pc:sldMk cId="0" sldId="265"/>
            <ac:spMk id="2" creationId="{AE1FE733-81E4-5DAA-20AC-35F386D87024}"/>
          </ac:spMkLst>
        </pc:spChg>
        <pc:picChg chg="mod">
          <ac:chgData name="Ryan Darrow" userId="f9f9574526ac2426" providerId="LiveId" clId="{D8295461-B742-4995-A380-28E8952723CA}" dt="2022-12-13T03:44:45.570" v="2103" actId="1076"/>
          <ac:picMkLst>
            <pc:docMk/>
            <pc:sldMk cId="0" sldId="265"/>
            <ac:picMk id="112" creationId="{00000000-0000-0000-0000-000000000000}"/>
          </ac:picMkLst>
        </pc:picChg>
      </pc:sldChg>
      <pc:sldChg chg="modSp mod">
        <pc:chgData name="Ryan Darrow" userId="f9f9574526ac2426" providerId="LiveId" clId="{D8295461-B742-4995-A380-28E8952723CA}" dt="2022-12-13T03:46:00.788" v="2201" actId="1076"/>
        <pc:sldMkLst>
          <pc:docMk/>
          <pc:sldMk cId="0" sldId="266"/>
        </pc:sldMkLst>
        <pc:spChg chg="mod">
          <ac:chgData name="Ryan Darrow" userId="f9f9574526ac2426" providerId="LiveId" clId="{D8295461-B742-4995-A380-28E8952723CA}" dt="2022-12-13T03:45:57.640" v="2200" actId="20577"/>
          <ac:spMkLst>
            <pc:docMk/>
            <pc:sldMk cId="0" sldId="266"/>
            <ac:spMk id="117" creationId="{00000000-0000-0000-0000-000000000000}"/>
          </ac:spMkLst>
        </pc:spChg>
        <pc:picChg chg="mod">
          <ac:chgData name="Ryan Darrow" userId="f9f9574526ac2426" providerId="LiveId" clId="{D8295461-B742-4995-A380-28E8952723CA}" dt="2022-12-13T03:46:00.788" v="2201" actId="1076"/>
          <ac:picMkLst>
            <pc:docMk/>
            <pc:sldMk cId="0" sldId="266"/>
            <ac:picMk id="118" creationId="{00000000-0000-0000-0000-000000000000}"/>
          </ac:picMkLst>
        </pc:picChg>
      </pc:sldChg>
      <pc:sldChg chg="addSp delSp modSp new mod">
        <pc:chgData name="Ryan Darrow" userId="f9f9574526ac2426" providerId="LiveId" clId="{D8295461-B742-4995-A380-28E8952723CA}" dt="2022-12-13T04:08:35.189" v="3675" actId="1076"/>
        <pc:sldMkLst>
          <pc:docMk/>
          <pc:sldMk cId="3822236914" sldId="267"/>
        </pc:sldMkLst>
        <pc:spChg chg="del">
          <ac:chgData name="Ryan Darrow" userId="f9f9574526ac2426" providerId="LiveId" clId="{D8295461-B742-4995-A380-28E8952723CA}" dt="2022-12-13T04:05:37.211" v="3647" actId="478"/>
          <ac:spMkLst>
            <pc:docMk/>
            <pc:sldMk cId="3822236914" sldId="267"/>
            <ac:spMk id="2" creationId="{4A86A6DD-B434-EBF9-77CD-1A9DA001008E}"/>
          </ac:spMkLst>
        </pc:spChg>
        <pc:spChg chg="del">
          <ac:chgData name="Ryan Darrow" userId="f9f9574526ac2426" providerId="LiveId" clId="{D8295461-B742-4995-A380-28E8952723CA}" dt="2022-12-13T04:05:39.400" v="3648" actId="478"/>
          <ac:spMkLst>
            <pc:docMk/>
            <pc:sldMk cId="3822236914" sldId="267"/>
            <ac:spMk id="3" creationId="{D174963A-31BE-204E-1857-8B894B83E4AF}"/>
          </ac:spMkLst>
        </pc:spChg>
        <pc:spChg chg="add mod">
          <ac:chgData name="Ryan Darrow" userId="f9f9574526ac2426" providerId="LiveId" clId="{D8295461-B742-4995-A380-28E8952723CA}" dt="2022-12-13T04:07:58.969" v="3653" actId="767"/>
          <ac:spMkLst>
            <pc:docMk/>
            <pc:sldMk cId="3822236914" sldId="267"/>
            <ac:spMk id="6" creationId="{51164ACE-D237-A0E2-C10E-9C59D65A5662}"/>
          </ac:spMkLst>
        </pc:spChg>
        <pc:spChg chg="add mod">
          <ac:chgData name="Ryan Darrow" userId="f9f9574526ac2426" providerId="LiveId" clId="{D8295461-B742-4995-A380-28E8952723CA}" dt="2022-12-13T04:08:35.189" v="3675" actId="1076"/>
          <ac:spMkLst>
            <pc:docMk/>
            <pc:sldMk cId="3822236914" sldId="267"/>
            <ac:spMk id="7" creationId="{4A458AB1-1087-CF13-E764-077D8DAB8CD3}"/>
          </ac:spMkLst>
        </pc:spChg>
        <pc:picChg chg="add mod">
          <ac:chgData name="Ryan Darrow" userId="f9f9574526ac2426" providerId="LiveId" clId="{D8295461-B742-4995-A380-28E8952723CA}" dt="2022-12-13T04:08:21.784" v="3672" actId="1076"/>
          <ac:picMkLst>
            <pc:docMk/>
            <pc:sldMk cId="3822236914" sldId="267"/>
            <ac:picMk id="5" creationId="{110C2A4E-277A-4EDF-178A-F24CCA8BA4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070b9b03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070b9b03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070b9b03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070b9b03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070b9b03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070b9b03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070b9b03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070b9b03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070b9b03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070b9b03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070b9b03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070b9b03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070b9b03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070b9b03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070b9b03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070b9b03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070b9b03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070b9b03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236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Architecture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48909" y="2037489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Team: EncoreLite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435200" y="878550"/>
            <a:ext cx="435210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Once the player selects credit scene, it will automatically change to credit page.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It does following jobs: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Creates the background, credit text, and return to menu options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Setup a button to be used for returning to menu.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Plays background music and playing sound effect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402" y="1086656"/>
            <a:ext cx="3308725" cy="24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0C2A4E-277A-4EDF-178A-F24CCA8B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46" y="170630"/>
            <a:ext cx="4107873" cy="4864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164ACE-D237-A0E2-C10E-9C59D65A5662}"/>
              </a:ext>
            </a:extLst>
          </p:cNvPr>
          <p:cNvSpPr txBox="1"/>
          <p:nvPr/>
        </p:nvSpPr>
        <p:spPr>
          <a:xfrm>
            <a:off x="4114800" y="21145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58AB1-1087-CF13-E764-077D8DAB8CD3}"/>
              </a:ext>
            </a:extLst>
          </p:cNvPr>
          <p:cNvSpPr txBox="1"/>
          <p:nvPr/>
        </p:nvSpPr>
        <p:spPr>
          <a:xfrm>
            <a:off x="2289464" y="205266"/>
            <a:ext cx="192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Flow:</a:t>
            </a:r>
          </a:p>
        </p:txBody>
      </p:sp>
    </p:spTree>
    <p:extLst>
      <p:ext uri="{BB962C8B-B14F-4D97-AF65-F5344CB8AC3E}">
        <p14:creationId xmlns:p14="http://schemas.microsoft.com/office/powerpoint/2010/main" val="382223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34414" y="470950"/>
            <a:ext cx="5011759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Title Screen: The Visuals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8937D-0DF8-928F-2140-D59D33108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45" y="1227559"/>
            <a:ext cx="4928755" cy="3325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79F84-0E39-DB3D-5FA0-764C3C71026E}"/>
              </a:ext>
            </a:extLst>
          </p:cNvPr>
          <p:cNvSpPr txBox="1"/>
          <p:nvPr/>
        </p:nvSpPr>
        <p:spPr>
          <a:xfrm>
            <a:off x="5999018" y="1198418"/>
            <a:ext cx="2594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interactive buttons here: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Play: Brings up the Slot Machine scene.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Credits: Brings up the Credits scene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92775" y="921986"/>
            <a:ext cx="43521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Slot_Title_Menu: Holds the main script of the screen, which contains the appropriate functions to call either the Play Button, Credits Button, or FadeIn function.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Container: Object used to hold the Play Button and Credits Button Scripts 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err="1"/>
              <a:t>FadeIn</a:t>
            </a:r>
            <a:r>
              <a:rPr lang="en-US" sz="1600" dirty="0"/>
              <a:t>: A link to the FadeIn.gd script, which is needed so the </a:t>
            </a:r>
            <a:r>
              <a:rPr lang="en-US" sz="1600" dirty="0" err="1"/>
              <a:t>Slot_Title_Menu</a:t>
            </a:r>
            <a:r>
              <a:rPr lang="en-US" sz="1600" dirty="0"/>
              <a:t> can call the </a:t>
            </a:r>
            <a:r>
              <a:rPr lang="en-US" sz="1600" dirty="0" err="1"/>
              <a:t>FadeIn</a:t>
            </a:r>
            <a:r>
              <a:rPr lang="en-US" sz="1600" dirty="0"/>
              <a:t> function when changing scenes</a:t>
            </a:r>
            <a:endParaRPr sz="1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446764-4E5D-2A51-DFFD-E97727C8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534" y="862444"/>
            <a:ext cx="3099660" cy="3841173"/>
          </a:xfrm>
          <a:prstGeom prst="rect">
            <a:avLst/>
          </a:prstGeom>
        </p:spPr>
      </p:pic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ED4738AD-6CD7-E503-8151-8DE14E46EC62}"/>
              </a:ext>
            </a:extLst>
          </p:cNvPr>
          <p:cNvSpPr txBox="1"/>
          <p:nvPr/>
        </p:nvSpPr>
        <p:spPr>
          <a:xfrm>
            <a:off x="392775" y="214641"/>
            <a:ext cx="5011759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Title Screen: Behind the Scene Structures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35650" y="204250"/>
            <a:ext cx="867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Slot Machine Screen: The Visuals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7AA22-368E-B8AB-F8EA-CB84B9ED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50" y="827878"/>
            <a:ext cx="5707950" cy="4062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CDFFFB-2F36-5FA8-A425-DBD0D1D0514B}"/>
              </a:ext>
            </a:extLst>
          </p:cNvPr>
          <p:cNvSpPr txBox="1"/>
          <p:nvPr/>
        </p:nvSpPr>
        <p:spPr>
          <a:xfrm>
            <a:off x="6120245" y="874107"/>
            <a:ext cx="2244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Interactive lever the User can pull down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Interactive Coins the User can insert into the Slot Machine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Toggle Button to turn on/off background music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Dropdown menu to select Difficulty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Buttons to return to Main Menu and go to Credits. Both reset the game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498025" y="1248000"/>
            <a:ext cx="43521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Once the player selects play scene, it automatically changed to the slot machine.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It does following jobs: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1.Creates the background, payouts pictures, slot machine and return to menu and credits options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2. Setup Machine, wallet, and coin’s Node2D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3. Plays background music and playing sound effect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475" y="771525"/>
            <a:ext cx="252412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2;p16">
            <a:extLst>
              <a:ext uri="{FF2B5EF4-FFF2-40B4-BE49-F238E27FC236}">
                <a16:creationId xmlns:a16="http://schemas.microsoft.com/office/drawing/2014/main" id="{5007EE4C-DD21-2FC4-5119-2698F1FCDA52}"/>
              </a:ext>
            </a:extLst>
          </p:cNvPr>
          <p:cNvSpPr txBox="1"/>
          <p:nvPr/>
        </p:nvSpPr>
        <p:spPr>
          <a:xfrm>
            <a:off x="235650" y="200786"/>
            <a:ext cx="867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Slot Machine Screen: Behind the Scenes Overview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235650" y="204250"/>
            <a:ext cx="867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Slot Machine Screen – Machine:</a:t>
            </a:r>
            <a:endParaRPr sz="2000" dirty="0"/>
          </a:p>
        </p:txBody>
      </p:sp>
      <p:sp>
        <p:nvSpPr>
          <p:cNvPr id="86" name="Google Shape;86;p18"/>
          <p:cNvSpPr txBox="1"/>
          <p:nvPr/>
        </p:nvSpPr>
        <p:spPr>
          <a:xfrm>
            <a:off x="428752" y="846219"/>
            <a:ext cx="4352100" cy="437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Contains the Machine script, which initializes the other functions associated with overall machine logic (Lever, Wheels 1-3)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Lever: Controls the movement of the lever down. When pulled, sends a signal to the wheels to begin spinning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Wheel(1-3): When it begins spinning, a random number between 0-9 is generated. This result is stored, then the results for all three wheels are sent to the Wallet to calculate winnings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823C5-AECD-8AD5-4E67-EDE44251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909" y="696850"/>
            <a:ext cx="2589769" cy="41113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235650" y="204250"/>
            <a:ext cx="867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Slot Machine Screen – Wallet:</a:t>
            </a:r>
            <a:endParaRPr sz="2000" dirty="0"/>
          </a:p>
        </p:txBody>
      </p:sp>
      <p:sp>
        <p:nvSpPr>
          <p:cNvPr id="93" name="Google Shape;93;p19"/>
          <p:cNvSpPr txBox="1"/>
          <p:nvPr/>
        </p:nvSpPr>
        <p:spPr>
          <a:xfrm>
            <a:off x="494561" y="1025651"/>
            <a:ext cx="4352100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Used to hold the value of the User winnings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Receives the values of the 3 wheel spin result variables, then uses a dictionary to determine the appropriate payout.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After updating the variable for winnings, the visual display is updated to reflect the changes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77FC9-65BD-FD0C-19A8-FF8B486C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54" y="1184748"/>
            <a:ext cx="3225511" cy="1154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FB424-1414-D75F-5329-67E787A12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839" y="3071917"/>
            <a:ext cx="1835053" cy="1154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8AE28-278E-4175-7EC7-1CA11D16C9DD}"/>
              </a:ext>
            </a:extLst>
          </p:cNvPr>
          <p:cNvSpPr txBox="1"/>
          <p:nvPr/>
        </p:nvSpPr>
        <p:spPr>
          <a:xfrm>
            <a:off x="5221767" y="83983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Background: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13CFD-93DB-2C0A-3768-CD3E23D3E71F}"/>
              </a:ext>
            </a:extLst>
          </p:cNvPr>
          <p:cNvSpPr txBox="1"/>
          <p:nvPr/>
        </p:nvSpPr>
        <p:spPr>
          <a:xfrm>
            <a:off x="5718798" y="2672909"/>
            <a:ext cx="174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Visual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388050" y="356650"/>
            <a:ext cx="867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Slot Machine Screen – Sound Toggle and Difficulty Selection:</a:t>
            </a:r>
            <a:endParaRPr sz="2000" dirty="0"/>
          </a:p>
        </p:txBody>
      </p:sp>
      <p:sp>
        <p:nvSpPr>
          <p:cNvPr id="106" name="Google Shape;106;p21"/>
          <p:cNvSpPr txBox="1"/>
          <p:nvPr/>
        </p:nvSpPr>
        <p:spPr>
          <a:xfrm>
            <a:off x="498025" y="1248000"/>
            <a:ext cx="4352100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Toggle menu that has ON/OFF </a:t>
            </a:r>
            <a:r>
              <a:rPr lang="en-US" sz="1600" dirty="0"/>
              <a:t>for the background music. Turning it on calls the </a:t>
            </a:r>
            <a:r>
              <a:rPr lang="en-US" sz="1600" dirty="0" err="1"/>
              <a:t>BackgroundMusic.play</a:t>
            </a:r>
            <a:r>
              <a:rPr lang="en-US" sz="1600" dirty="0"/>
              <a:t>() function.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When a dropdown is selected, it sends a signal to the machine to change the variable “difficulty” used by the wheels to generate the range of possible random numbers used.</a:t>
            </a:r>
            <a:endParaRPr sz="1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6C4DF-0F5F-91CE-7862-F2310E89E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30" y="1797627"/>
            <a:ext cx="2848187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235650" y="204250"/>
            <a:ext cx="867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Credit menu:</a:t>
            </a:r>
            <a:endParaRPr sz="200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50" y="841348"/>
            <a:ext cx="5997486" cy="37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1FE733-81E4-5DAA-20AC-35F386D87024}"/>
              </a:ext>
            </a:extLst>
          </p:cNvPr>
          <p:cNvSpPr txBox="1"/>
          <p:nvPr/>
        </p:nvSpPr>
        <p:spPr>
          <a:xfrm>
            <a:off x="6511636" y="973282"/>
            <a:ext cx="22375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Back to Main Menu buttons calls function to change to Title Screen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509</Words>
  <Application>Microsoft Office PowerPoint</Application>
  <PresentationFormat>On-screen Show (16:9)</PresentationFormat>
  <Paragraphs>60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Project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Architecture</dc:title>
  <dc:creator>Ryan Darrow</dc:creator>
  <cp:lastModifiedBy>Ryan Darrow</cp:lastModifiedBy>
  <cp:revision>1</cp:revision>
  <dcterms:modified xsi:type="dcterms:W3CDTF">2022-12-13T04:08:36Z</dcterms:modified>
</cp:coreProperties>
</file>