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3"/>
  </p:sldMasterIdLst>
  <p:sldIdLst>
    <p:sldId id="256" r:id="rId4"/>
  </p:sldIdLst>
  <p:sldSz cx="540067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6"/>
    <p:restoredTop sz="94648"/>
  </p:normalViewPr>
  <p:slideViewPr>
    <p:cSldViewPr snapToGrid="0">
      <p:cViewPr varScale="1">
        <p:scale>
          <a:sx n="156" d="100"/>
          <a:sy n="156" d="100"/>
        </p:scale>
        <p:origin x="1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765909"/>
            <a:ext cx="4590574" cy="1629316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458058"/>
            <a:ext cx="4050506" cy="1129904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E879-35DC-2F4F-9193-E804AEE6757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46F-90E5-CD44-A0BF-57638AF7C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9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E879-35DC-2F4F-9193-E804AEE6757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46F-90E5-CD44-A0BF-57638AF7C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9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49164"/>
            <a:ext cx="1164521" cy="396604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49164"/>
            <a:ext cx="3426053" cy="396604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E879-35DC-2F4F-9193-E804AEE6757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46F-90E5-CD44-A0BF-57638AF7C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0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E879-35DC-2F4F-9193-E804AEE6757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46F-90E5-CD44-A0BF-57638AF7C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7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166739"/>
            <a:ext cx="4658082" cy="1946729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131884"/>
            <a:ext cx="4658082" cy="1023739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E879-35DC-2F4F-9193-E804AEE6757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46F-90E5-CD44-A0BF-57638AF7C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3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245820"/>
            <a:ext cx="2295287" cy="29693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245820"/>
            <a:ext cx="2295287" cy="29693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E879-35DC-2F4F-9193-E804AEE6757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46F-90E5-CD44-A0BF-57638AF7C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3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9165"/>
            <a:ext cx="4658082" cy="90457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147238"/>
            <a:ext cx="2284738" cy="562244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709482"/>
            <a:ext cx="2284738" cy="25143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147238"/>
            <a:ext cx="2295990" cy="562244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709482"/>
            <a:ext cx="2295990" cy="25143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E879-35DC-2F4F-9193-E804AEE6757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46F-90E5-CD44-A0BF-57638AF7C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1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E879-35DC-2F4F-9193-E804AEE6757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46F-90E5-CD44-A0BF-57638AF7C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E879-35DC-2F4F-9193-E804AEE6757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46F-90E5-CD44-A0BF-57638AF7C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11997"/>
            <a:ext cx="1741858" cy="109198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673827"/>
            <a:ext cx="2734092" cy="332579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403985"/>
            <a:ext cx="1741858" cy="260105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E879-35DC-2F4F-9193-E804AEE6757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46F-90E5-CD44-A0BF-57638AF7C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4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11997"/>
            <a:ext cx="1741858" cy="109198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673827"/>
            <a:ext cx="2734092" cy="3325798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403985"/>
            <a:ext cx="1741858" cy="260105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E879-35DC-2F4F-9193-E804AEE6757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46F-90E5-CD44-A0BF-57638AF7C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3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49165"/>
            <a:ext cx="4658082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245820"/>
            <a:ext cx="4658082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4337621"/>
            <a:ext cx="121515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E879-35DC-2F4F-9193-E804AEE6757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4337621"/>
            <a:ext cx="1822728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4337621"/>
            <a:ext cx="121515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0146F-90E5-CD44-A0BF-57638AF7C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3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3B3D3EA-7F3C-75C1-D8DB-3F850ACF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34" y="0"/>
            <a:ext cx="5459942" cy="4679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2036AC-DA9E-77C0-C786-4828D2AB8B8B}"/>
              </a:ext>
            </a:extLst>
          </p:cNvPr>
          <p:cNvSpPr txBox="1"/>
          <p:nvPr/>
        </p:nvSpPr>
        <p:spPr>
          <a:xfrm>
            <a:off x="-65835" y="10613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69DD4A-7FD2-06F4-14DB-F287CA1B4D3A}"/>
              </a:ext>
            </a:extLst>
          </p:cNvPr>
          <p:cNvSpPr txBox="1"/>
          <p:nvPr/>
        </p:nvSpPr>
        <p:spPr>
          <a:xfrm>
            <a:off x="-90327" y="239304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1993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DC6CCBF4B8214DBA4366ED8DC742AA" ma:contentTypeVersion="22" ma:contentTypeDescription="Create a new document." ma:contentTypeScope="" ma:versionID="8d397ca41a7c5f737d369e48f7e695d8">
  <xsd:schema xmlns:xsd="http://www.w3.org/2001/XMLSchema" xmlns:xs="http://www.w3.org/2001/XMLSchema" xmlns:p="http://schemas.microsoft.com/office/2006/metadata/properties" xmlns:ns2="a186f265-b3f0-456d-b699-10baa7c5823e" xmlns:ns3="6ed7134e-bccb-47e1-9b58-fdd23f4110aa" targetNamespace="http://schemas.microsoft.com/office/2006/metadata/properties" ma:root="true" ma:fieldsID="fd4cbcf24a865545cd381b7486174c4c" ns2:_="" ns3:_="">
    <xsd:import namespace="a186f265-b3f0-456d-b699-10baa7c5823e"/>
    <xsd:import namespace="6ed7134e-bccb-47e1-9b58-fdd23f4110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86f265-b3f0-456d-b699-10baa7c582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921d02d-b337-4ce5-bd1c-22d9132a6b1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d7134e-bccb-47e1-9b58-fdd23f4110a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e89736e6-158c-4849-8230-f385fc34b43c}" ma:internalName="TaxCatchAll" ma:showField="CatchAllData" ma:web="6ed7134e-bccb-47e1-9b58-fdd23f4110a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79960A-D31C-44CA-90A1-BCD48EE543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86f265-b3f0-456d-b699-10baa7c5823e"/>
    <ds:schemaRef ds:uri="6ed7134e-bccb-47e1-9b58-fdd23f4110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5DA0A8-38D5-40C5-98B0-DAF9A8D929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Krohn</dc:creator>
  <cp:lastModifiedBy>Christian Krohn</cp:lastModifiedBy>
  <cp:revision>6</cp:revision>
  <dcterms:created xsi:type="dcterms:W3CDTF">2022-11-01T01:57:07Z</dcterms:created>
  <dcterms:modified xsi:type="dcterms:W3CDTF">2023-01-09T23:07:09Z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RMIT Classification: Trusted</vt:lpwstr>
  </property>
  <property fmtid="{D5CDD505-2E9C-101B-9397-08002B2CF9AE}" pid="4" name="MSIP_Label_1b52b3a1-dbcb-41fb-a452-370cf542753f_Enabled">
    <vt:lpwstr>true</vt:lpwstr>
  </property>
  <property fmtid="{D5CDD505-2E9C-101B-9397-08002B2CF9AE}" pid="5" name="MSIP_Label_1b52b3a1-dbcb-41fb-a452-370cf542753f_SetDate">
    <vt:lpwstr>2022-11-01T02:09:17Z</vt:lpwstr>
  </property>
  <property fmtid="{D5CDD505-2E9C-101B-9397-08002B2CF9AE}" pid="6" name="MSIP_Label_1b52b3a1-dbcb-41fb-a452-370cf542753f_Method">
    <vt:lpwstr>Privileged</vt:lpwstr>
  </property>
  <property fmtid="{D5CDD505-2E9C-101B-9397-08002B2CF9AE}" pid="7" name="MSIP_Label_1b52b3a1-dbcb-41fb-a452-370cf542753f_Name">
    <vt:lpwstr>Public</vt:lpwstr>
  </property>
  <property fmtid="{D5CDD505-2E9C-101B-9397-08002B2CF9AE}" pid="8" name="MSIP_Label_1b52b3a1-dbcb-41fb-a452-370cf542753f_SiteId">
    <vt:lpwstr>d1323671-cdbe-4417-b4d4-bdb24b51316b</vt:lpwstr>
  </property>
  <property fmtid="{D5CDD505-2E9C-101B-9397-08002B2CF9AE}" pid="9" name="MSIP_Label_1b52b3a1-dbcb-41fb-a452-370cf542753f_ActionId">
    <vt:lpwstr>86ea944a-b63c-412d-9965-5b6dea489718</vt:lpwstr>
  </property>
  <property fmtid="{D5CDD505-2E9C-101B-9397-08002B2CF9AE}" pid="10" name="MSIP_Label_1b52b3a1-dbcb-41fb-a452-370cf542753f_ContentBits">
    <vt:lpwstr>0</vt:lpwstr>
  </property>
</Properties>
</file>