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0" r:id="rId5"/>
    <p:sldId id="271" r:id="rId6"/>
    <p:sldId id="258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8C2A-A853-4AE1-8DB8-34CD57D00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3D3CB-9F60-44BD-97EE-C3D2BBF5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B8F5-8010-412F-A730-8AA30A1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0084-06E4-4017-882C-9AC8C8DD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8D02-A900-4B2A-B800-EA1F6C6B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F31E-F322-4C00-B5D9-9B0D17A0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C9FC1-8EDE-4340-947C-198B3E247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067F-0AAE-4D96-B122-59418C40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DEC1-C839-4FAE-834A-831B416A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D9DB-568A-4E78-A8F0-BD1EA9EC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219FB-E043-4C8F-98FE-CEFBD2E86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91DE6-F982-45E5-A8EB-D60EB985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56A5-CA40-47F1-99B5-BD7F101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8378-F41F-45BA-9381-5D1BB0B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83FF-3121-4006-8022-0B010711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429E-7138-433B-9C7B-CC7C950C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112B-5B3D-4C8C-A677-BD620E4D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11B4-12EF-4F8A-ADC4-777B586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2803-1670-4869-B421-441493B0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18CC-43F9-4FF6-9FA6-DEDA8D1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97D5-504F-4F7D-B396-7B4331A0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10A7-B69E-47BB-BDEE-E7C744D3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4907-7640-49C6-BAEE-588C631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1DB6-1760-4636-A3E1-68075FFC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F436-D3E6-4FF0-AD70-6203D70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CA06-05AA-4BD6-AEA2-96762F8E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DD4B-A144-464A-81E5-AA71ECBA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5F8B-D1D0-4487-86A9-576A7A38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659F-E79C-4038-BA51-EFEAA4C3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C37A-923C-4455-883F-3030B04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E388B-44B2-4385-A3A7-9465019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6B24-AB89-4D7A-A9AF-BD2D058A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7C7C-29B7-4417-B606-B6C7B877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37E8D-B396-4080-860F-77A85584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CFEB3-DF31-42D4-9469-0CD9D0B69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B17E8-AA29-491C-973E-ECA4CA74C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9F25D-7826-4321-A1CD-5C2FE85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1B741-0F98-4F93-99DE-6568A66A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4262F-E319-4D41-8AAA-2DF48291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338-A5D2-487F-AEC4-60933DAF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0E2F2-E0A3-44E6-9DEF-E04BD95D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C7C71-386A-4F85-A664-327D015D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67D0F-128F-4CF3-836B-6F496FD5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A1279-3A7F-4086-8059-9B05CC7B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D6017-1052-49EE-BA37-6EBC1D9E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4D696-A3BA-48CD-872B-00456A9A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E1DD-48B5-4C12-B65B-B10F2689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94B7-C1BE-4084-A111-4F1D9475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775B6-9F86-4FE8-B051-ED06BECC9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B857A-E943-49D1-8ADE-DA26AB46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E1F0-25A6-4281-A1BC-9D3149F2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341E9-7EDC-4B42-8CD5-7A60DA3C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7B6F-CCBD-4DB5-8425-927B892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49153-F36A-4D13-ADCE-FDA3F6AC1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FC55-3CA1-4D88-9662-779C0DDEB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4688D-2CB8-49CA-B20F-CFFFB5F3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007D-EB37-4DA2-99E3-558F310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5445C-4716-4A09-8F49-5926E3E7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24CF-C16D-46CD-9F20-554E4220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D5A1-D765-4366-962E-C7FEC983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6616-301E-415D-BE85-78A9D5096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DFD9-7F89-491E-A8DD-2044F744A9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2E8E-CF59-4ECB-9FD7-FEF871E2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BBB0-3E4E-4F90-BBE1-760531B5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D48F-96B8-4F59-BA92-E91BCC550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A4B-A830-46F4-9325-E4C25E0BA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9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D2B3E-A50A-4DAC-9EDA-3E270A18A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Krokus</a:t>
            </a:r>
          </a:p>
        </p:txBody>
      </p:sp>
    </p:spTree>
    <p:extLst>
      <p:ext uri="{BB962C8B-B14F-4D97-AF65-F5344CB8AC3E}">
        <p14:creationId xmlns:p14="http://schemas.microsoft.com/office/powerpoint/2010/main" val="395461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584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8. In descending order, list the frequency count of employee last names, i.e., how many employees share each last name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A8DD-71F2-400E-84DD-05BB03D3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540" y="1518082"/>
            <a:ext cx="5013460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DAE9-71D8-4FDA-9804-D7EDEE9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805A0-FECC-4C4B-AAB9-1815C72AC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4" y="1592459"/>
            <a:ext cx="6991891" cy="49004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74FD3-2E86-4093-9D52-3F7E3980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038" y="554251"/>
            <a:ext cx="3523709" cy="59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0" y="1763482"/>
            <a:ext cx="40356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List the following details of each employee: employee number, last name, first name, sex, and salary.</a:t>
            </a:r>
          </a:p>
          <a:p>
            <a:pPr>
              <a:buFontTx/>
              <a:buChar char="-"/>
            </a:pPr>
            <a:r>
              <a:rPr lang="en-US" sz="2000" dirty="0"/>
              <a:t>Employees has </a:t>
            </a:r>
            <a:r>
              <a:rPr lang="en-US" sz="2000" dirty="0" err="1"/>
              <a:t>emp_no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sex</a:t>
            </a:r>
          </a:p>
          <a:p>
            <a:pPr>
              <a:buFontTx/>
              <a:buChar char="-"/>
            </a:pPr>
            <a:r>
              <a:rPr lang="en-US" sz="2000" dirty="0"/>
              <a:t>Salaries has </a:t>
            </a:r>
            <a:r>
              <a:rPr lang="en-US" sz="2000" dirty="0" err="1"/>
              <a:t>emp_no</a:t>
            </a:r>
            <a:r>
              <a:rPr lang="en-US" sz="2000" dirty="0"/>
              <a:t>, salary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73F77-E5C5-4085-84CB-A6CBE60D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409700"/>
            <a:ext cx="72104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4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175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2. List first name, last name, and hire date for employees who were hired in 1986.</a:t>
            </a:r>
          </a:p>
          <a:p>
            <a:pPr>
              <a:buFontTx/>
              <a:buChar char="-"/>
            </a:pPr>
            <a:r>
              <a:rPr lang="en-US" sz="2000" dirty="0"/>
              <a:t>Employees has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hire_date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For some reason the Extract(year function was not cooperating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ECF15-7439-4B73-870B-65ADF5DC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46" y="3507642"/>
            <a:ext cx="5241154" cy="3350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87F5B-A7A7-42A6-B487-E68C1464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10" y="0"/>
            <a:ext cx="5755689" cy="34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1878891"/>
            <a:ext cx="47724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3. List the manager of each department with the following information: department number, department name, the manager's employee number, last name, first name.</a:t>
            </a:r>
          </a:p>
          <a:p>
            <a:pPr>
              <a:buFontTx/>
              <a:buChar char="-"/>
            </a:pPr>
            <a:r>
              <a:rPr lang="en-US" sz="2000" dirty="0"/>
              <a:t>Departments has </a:t>
            </a:r>
            <a:r>
              <a:rPr lang="en-US" sz="2000" dirty="0" err="1"/>
              <a:t>dept_name</a:t>
            </a:r>
            <a:r>
              <a:rPr lang="en-US" sz="2000" dirty="0"/>
              <a:t>, (</a:t>
            </a:r>
            <a:r>
              <a:rPr lang="en-US" sz="2000" dirty="0" err="1"/>
              <a:t>dept_no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 err="1"/>
              <a:t>Dept_Manager</a:t>
            </a:r>
            <a:r>
              <a:rPr lang="en-US" sz="2000" dirty="0"/>
              <a:t> has </a:t>
            </a:r>
            <a:r>
              <a:rPr lang="en-US" sz="2000" dirty="0" err="1"/>
              <a:t>emp_no</a:t>
            </a:r>
            <a:r>
              <a:rPr lang="en-US" sz="2000" dirty="0"/>
              <a:t>*, (</a:t>
            </a:r>
            <a:r>
              <a:rPr lang="en-US" sz="2000" dirty="0" err="1"/>
              <a:t>dept_no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Employees has </a:t>
            </a:r>
            <a:r>
              <a:rPr lang="en-US" sz="2000" dirty="0" err="1"/>
              <a:t>emp_no</a:t>
            </a:r>
            <a:r>
              <a:rPr lang="en-US" sz="2000" dirty="0"/>
              <a:t>*,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5DEB1-EF47-4B2C-8002-47FEF3C0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66" y="2059619"/>
            <a:ext cx="7228934" cy="47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228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4. List the department of each employee with the following information: employee number, last name, first name, and department name.</a:t>
            </a:r>
          </a:p>
          <a:p>
            <a:pPr>
              <a:buFontTx/>
              <a:buChar char="-"/>
            </a:pPr>
            <a:r>
              <a:rPr lang="en-US" sz="2000" dirty="0"/>
              <a:t>Employees has </a:t>
            </a:r>
            <a:r>
              <a:rPr lang="en-US" sz="2000" dirty="0" err="1"/>
              <a:t>emp_no</a:t>
            </a:r>
            <a:r>
              <a:rPr lang="en-US" sz="2000" dirty="0"/>
              <a:t>*,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(</a:t>
            </a:r>
            <a:r>
              <a:rPr lang="en-US" sz="2000" dirty="0" err="1"/>
              <a:t>Dept_Emp</a:t>
            </a:r>
            <a:r>
              <a:rPr lang="en-US" sz="2000" dirty="0"/>
              <a:t> has </a:t>
            </a:r>
            <a:r>
              <a:rPr lang="en-US" sz="2000" dirty="0" err="1"/>
              <a:t>emp_no</a:t>
            </a:r>
            <a:r>
              <a:rPr lang="en-US" sz="2000" dirty="0"/>
              <a:t>*, </a:t>
            </a:r>
            <a:r>
              <a:rPr lang="en-US" sz="2000" dirty="0" err="1"/>
              <a:t>dept_no</a:t>
            </a:r>
            <a:r>
              <a:rPr lang="en-US" sz="2000" dirty="0"/>
              <a:t>**)</a:t>
            </a:r>
          </a:p>
          <a:p>
            <a:pPr>
              <a:buFontTx/>
              <a:buChar char="-"/>
            </a:pPr>
            <a:r>
              <a:rPr lang="en-US" sz="2000" dirty="0"/>
              <a:t>Departments has </a:t>
            </a:r>
            <a:r>
              <a:rPr lang="en-US" sz="2000" dirty="0" err="1"/>
              <a:t>dept_no</a:t>
            </a:r>
            <a:r>
              <a:rPr lang="en-US" sz="2000" dirty="0"/>
              <a:t>**, </a:t>
            </a:r>
            <a:r>
              <a:rPr lang="en-US" sz="2000" dirty="0" err="1"/>
              <a:t>dept_name</a:t>
            </a:r>
            <a:endParaRPr lang="en-US" sz="2000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76AB7-9102-409E-B7DC-F10E335C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49" y="1580225"/>
            <a:ext cx="6094452" cy="527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5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81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5. List first name, last name, and sex for employees whose first name is "Hercules" and last names begin with "B.“</a:t>
            </a:r>
          </a:p>
          <a:p>
            <a:pPr marL="0" indent="0">
              <a:buNone/>
            </a:pPr>
            <a:r>
              <a:rPr lang="en-US" sz="2000" dirty="0"/>
              <a:t>- Employees has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, sex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381EF-62B6-4B9F-9BE6-FFF56FED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77" y="905522"/>
            <a:ext cx="5680923" cy="59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6" y="1834503"/>
            <a:ext cx="40622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6. List all employees in the Sales department, including their employee number, last name, first name, and department name.</a:t>
            </a:r>
          </a:p>
          <a:p>
            <a:pPr>
              <a:buFontTx/>
              <a:buChar char="-"/>
            </a:pPr>
            <a:r>
              <a:rPr lang="en-US" sz="2000" dirty="0"/>
              <a:t>Departments has </a:t>
            </a:r>
            <a:r>
              <a:rPr lang="en-US" sz="2000" dirty="0" err="1"/>
              <a:t>dept_name</a:t>
            </a:r>
            <a:r>
              <a:rPr lang="en-US" sz="2000" dirty="0"/>
              <a:t>, </a:t>
            </a:r>
            <a:r>
              <a:rPr lang="en-US" sz="2000" dirty="0" err="1"/>
              <a:t>dept_no</a:t>
            </a:r>
            <a:r>
              <a:rPr lang="en-US" sz="2000" dirty="0"/>
              <a:t>*</a:t>
            </a:r>
          </a:p>
          <a:p>
            <a:pPr>
              <a:buFontTx/>
              <a:buChar char="-"/>
            </a:pPr>
            <a:r>
              <a:rPr lang="en-US" sz="2000" dirty="0" err="1"/>
              <a:t>Dept_Emp</a:t>
            </a:r>
            <a:r>
              <a:rPr lang="en-US" sz="2000" dirty="0"/>
              <a:t> has </a:t>
            </a:r>
            <a:r>
              <a:rPr lang="en-US" sz="2000" dirty="0" err="1"/>
              <a:t>dept_no</a:t>
            </a:r>
            <a:r>
              <a:rPr lang="en-US" sz="2000" dirty="0"/>
              <a:t>*, </a:t>
            </a:r>
            <a:r>
              <a:rPr lang="en-US" sz="2000" dirty="0" err="1"/>
              <a:t>emp_no</a:t>
            </a:r>
            <a:r>
              <a:rPr lang="en-US" sz="2000" dirty="0"/>
              <a:t>**</a:t>
            </a:r>
          </a:p>
          <a:p>
            <a:pPr>
              <a:buFontTx/>
              <a:buChar char="-"/>
            </a:pPr>
            <a:r>
              <a:rPr lang="en-US" sz="2000" dirty="0"/>
              <a:t>Employees has </a:t>
            </a:r>
            <a:r>
              <a:rPr lang="en-US" sz="2000" dirty="0" err="1"/>
              <a:t>emp_no</a:t>
            </a:r>
            <a:r>
              <a:rPr lang="en-US" sz="2000" dirty="0"/>
              <a:t>**, </a:t>
            </a:r>
            <a:r>
              <a:rPr lang="en-US" sz="2000" dirty="0" err="1"/>
              <a:t>last_name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07FE7-B29D-4CDD-8F28-E765512AF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99" y="2183907"/>
            <a:ext cx="7871302" cy="46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C6A-45AA-4DDC-80D0-37763132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627-A862-4B04-A65C-E6FCAD42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908683"/>
            <a:ext cx="421319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7. List all employees in the Sales and Development departments, including their employee number, last name, first name, and department name.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2F0C8-3BDD-438E-AED5-B163D002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27" y="2423604"/>
            <a:ext cx="7118373" cy="4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401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HW 9 SQL</vt:lpstr>
      <vt:lpstr>ERD</vt:lpstr>
      <vt:lpstr>Data Analysis: </vt:lpstr>
      <vt:lpstr>Data Analysis: </vt:lpstr>
      <vt:lpstr>Data Analysis: </vt:lpstr>
      <vt:lpstr>Data Analysis: </vt:lpstr>
      <vt:lpstr>Data Analysis: </vt:lpstr>
      <vt:lpstr>Data Analysis: </vt:lpstr>
      <vt:lpstr>Data Analysis: </vt:lpstr>
      <vt:lpstr>Data Analysis: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Krokus,Chris</dc:creator>
  <cp:lastModifiedBy>Krokus,Chris</cp:lastModifiedBy>
  <cp:revision>11</cp:revision>
  <dcterms:created xsi:type="dcterms:W3CDTF">2020-06-02T03:32:54Z</dcterms:created>
  <dcterms:modified xsi:type="dcterms:W3CDTF">2020-06-04T04:07:00Z</dcterms:modified>
</cp:coreProperties>
</file>