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52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964C9-3C8B-4690-A28A-F6028D760C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Volumetric Fog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36F19-CAF8-4FDD-9F95-CEB6029FA7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 Kwakman</a:t>
            </a:r>
          </a:p>
        </p:txBody>
      </p:sp>
    </p:spTree>
    <p:extLst>
      <p:ext uri="{BB962C8B-B14F-4D97-AF65-F5344CB8AC3E}">
        <p14:creationId xmlns:p14="http://schemas.microsoft.com/office/powerpoint/2010/main" val="3192981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1417B-9F76-4110-B9B7-F5E09A94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41606-070C-4576-BBD8-DF0C3864A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 We must find a way to determine how perceived light interacts with fog.</a:t>
            </a:r>
          </a:p>
          <a:p>
            <a:pPr lvl="1"/>
            <a:r>
              <a:rPr lang="en-US" sz="2400" dirty="0"/>
              <a:t>Fog density may vary i.e. due to height attenuation and noise.</a:t>
            </a:r>
          </a:p>
          <a:p>
            <a:pPr lvl="1"/>
            <a:r>
              <a:rPr lang="en-US" sz="2400" dirty="0"/>
              <a:t>Cannot use simple depth-based attenuation to mimic simple fog of uniform density.</a:t>
            </a:r>
          </a:p>
          <a:p>
            <a:pPr lvl="1"/>
            <a:r>
              <a:rPr lang="en-US" sz="2400" dirty="0"/>
              <a:t>Fog must be able modifiable to artistic preference.</a:t>
            </a:r>
          </a:p>
        </p:txBody>
      </p:sp>
    </p:spTree>
    <p:extLst>
      <p:ext uri="{BB962C8B-B14F-4D97-AF65-F5344CB8AC3E}">
        <p14:creationId xmlns:p14="http://schemas.microsoft.com/office/powerpoint/2010/main" val="204274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4ADA65C-BA4C-42BE-84D1-1AF286B7F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2F5EBA-F777-4A1C-8E30-62DA7F55A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outdoor&#10;&#10;Description automatically generated">
            <a:extLst>
              <a:ext uri="{FF2B5EF4-FFF2-40B4-BE49-F238E27FC236}">
                <a16:creationId xmlns:a16="http://schemas.microsoft.com/office/drawing/2014/main" id="{FCF3EB59-3CF2-4FA2-90F1-A1D31CD80C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35000"/>
          </a:blip>
          <a:srcRect r="1779" b="1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A14CA5-51ED-4DDA-A29D-7E5049880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101012"/>
            <a:ext cx="9418320" cy="208072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 dirty="0"/>
              <a:t>Solution: </a:t>
            </a:r>
            <a:br>
              <a:rPr lang="en-US" sz="7200" dirty="0"/>
            </a:br>
            <a:r>
              <a:rPr lang="en-US" sz="7200" dirty="0"/>
              <a:t>Volumetric Fog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8C6639-F651-4D15-A695-E9D03BB2A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1" y="0"/>
            <a:ext cx="457200" cy="6858000"/>
          </a:xfrm>
          <a:prstGeom prst="rect">
            <a:avLst/>
          </a:prstGeom>
          <a:solidFill>
            <a:srgbClr val="3030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C1B9D8-212A-444E-B28D-25DA59618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0515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15B9D-00DD-4444-A9A1-61F811CE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Volumetric Fog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E8A3F-1F5B-4229-A6CB-CBDB45124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45578"/>
            <a:ext cx="8863640" cy="2270795"/>
          </a:xfrm>
        </p:spPr>
        <p:txBody>
          <a:bodyPr>
            <a:noAutofit/>
          </a:bodyPr>
          <a:lstStyle/>
          <a:p>
            <a:r>
              <a:rPr lang="en-US" sz="1600" dirty="0"/>
              <a:t>Computed in three phases: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Density Pass	</a:t>
            </a:r>
          </a:p>
          <a:p>
            <a:pPr marL="548640" lvl="2" indent="0">
              <a:buNone/>
            </a:pPr>
            <a:r>
              <a:rPr lang="en-US" sz="1600" dirty="0"/>
              <a:t>Compute fog density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In-scattering Pass	</a:t>
            </a:r>
          </a:p>
          <a:p>
            <a:pPr marL="548640" lvl="2" indent="0">
              <a:buNone/>
            </a:pPr>
            <a:r>
              <a:rPr lang="en-US" sz="1600" dirty="0"/>
              <a:t>Compute how light bounces towards camera from light sources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Accumulation Pass	</a:t>
            </a:r>
          </a:p>
          <a:p>
            <a:pPr marL="274320" lvl="1" indent="0">
              <a:buNone/>
            </a:pPr>
            <a:r>
              <a:rPr lang="en-US" dirty="0"/>
              <a:t>	Quantify how much light bounces towards camera.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EC9599-239D-43B1-8DE2-6F02E49DE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366" y="4221446"/>
            <a:ext cx="5289875" cy="227079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A32296-4AC8-41CE-8462-E42C80411446}"/>
              </a:ext>
            </a:extLst>
          </p:cNvPr>
          <p:cNvSpPr txBox="1">
            <a:spLocks/>
          </p:cNvSpPr>
          <p:nvPr/>
        </p:nvSpPr>
        <p:spPr>
          <a:xfrm>
            <a:off x="1261872" y="4204011"/>
            <a:ext cx="3925948" cy="2270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Compute in space contained in camera frustum.</a:t>
            </a:r>
          </a:p>
          <a:p>
            <a:r>
              <a:rPr lang="en-US" dirty="0"/>
              <a:t>We sample a grid of points in frustum space.</a:t>
            </a:r>
          </a:p>
          <a:p>
            <a:r>
              <a:rPr lang="en-US" dirty="0"/>
              <a:t>This means we need 3D volumetric textures, one for each pass.</a:t>
            </a:r>
          </a:p>
        </p:txBody>
      </p:sp>
    </p:spTree>
    <p:extLst>
      <p:ext uri="{BB962C8B-B14F-4D97-AF65-F5344CB8AC3E}">
        <p14:creationId xmlns:p14="http://schemas.microsoft.com/office/powerpoint/2010/main" val="117684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F0C7F-DDAB-4CBE-84F6-FAE64E945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A8BC2-0DD4-4A72-8704-A537CCFF3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density of fog in frustum space.</a:t>
            </a:r>
          </a:p>
          <a:p>
            <a:pPr lvl="1"/>
            <a:r>
              <a:rPr lang="en-US" dirty="0"/>
              <a:t>Transform eye space position into 3D fog texture UV coordinates.</a:t>
            </a:r>
          </a:p>
          <a:p>
            <a:r>
              <a:rPr lang="en-US" dirty="0"/>
              <a:t>Fog density can vary in world space due to many factors.</a:t>
            </a:r>
          </a:p>
          <a:p>
            <a:pPr lvl="1"/>
            <a:r>
              <a:rPr lang="en-US" dirty="0"/>
              <a:t>Height attenuation (fog particles are heavier than air)</a:t>
            </a:r>
          </a:p>
          <a:p>
            <a:pPr lvl="1"/>
            <a:r>
              <a:rPr lang="en-US" dirty="0"/>
              <a:t>Perlin noise (variation of  density in world space)</a:t>
            </a:r>
          </a:p>
          <a:p>
            <a:pPr lvl="2"/>
            <a:r>
              <a:rPr lang="en-US" dirty="0"/>
              <a:t>Can change over time as well</a:t>
            </a:r>
          </a:p>
          <a:p>
            <a:pPr lvl="1"/>
            <a:r>
              <a:rPr lang="en-US" dirty="0"/>
              <a:t>Other gameplay elements</a:t>
            </a:r>
          </a:p>
          <a:p>
            <a:pPr lvl="2"/>
            <a:r>
              <a:rPr lang="en-US" dirty="0"/>
              <a:t>I.e. wind, fog repulsion elements,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Only required step in this pass is that desired fog density value must be multiplied by slice depth of sampled position in eye space.</a:t>
            </a:r>
          </a:p>
        </p:txBody>
      </p:sp>
    </p:spTree>
    <p:extLst>
      <p:ext uri="{BB962C8B-B14F-4D97-AF65-F5344CB8AC3E}">
        <p14:creationId xmlns:p14="http://schemas.microsoft.com/office/powerpoint/2010/main" val="889580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7B15C-67A6-405A-90F8-BC22491FE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In-scattering 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71DD6-A3B9-4C8A-8CF5-82CBB4FE6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647238" cy="2024742"/>
          </a:xfrm>
        </p:spPr>
        <p:txBody>
          <a:bodyPr>
            <a:normAutofit/>
          </a:bodyPr>
          <a:lstStyle/>
          <a:p>
            <a:pPr lvl="1"/>
            <a:r>
              <a:rPr lang="en-US" sz="1800" dirty="0"/>
              <a:t>Compute the quantity of light scattered in direction of camera for every source of light.</a:t>
            </a:r>
          </a:p>
          <a:p>
            <a:pPr lvl="1"/>
            <a:r>
              <a:rPr lang="en-US" sz="1800" dirty="0"/>
              <a:t>Affected by three factors:</a:t>
            </a:r>
          </a:p>
          <a:p>
            <a:pPr lvl="2"/>
            <a:r>
              <a:rPr lang="en-US" sz="1600" dirty="0"/>
              <a:t>Phase Anisotropy</a:t>
            </a:r>
          </a:p>
          <a:p>
            <a:pPr lvl="2"/>
            <a:r>
              <a:rPr lang="en-US" sz="1600" dirty="0"/>
              <a:t>Scattering Coefficient</a:t>
            </a:r>
          </a:p>
          <a:p>
            <a:pPr lvl="2"/>
            <a:r>
              <a:rPr lang="en-US" sz="1600" dirty="0"/>
              <a:t>Absorption Coefficient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72F7AA-FD57-41AF-B035-07BA8C8B8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917" y="4204749"/>
            <a:ext cx="5668166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69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4422D-0089-4A9F-BCC1-EF6B374B7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Accumulation 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06184-DC32-43D5-A6B6-CA0F17B57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the previous two steps</a:t>
            </a:r>
          </a:p>
        </p:txBody>
      </p:sp>
    </p:spTree>
    <p:extLst>
      <p:ext uri="{BB962C8B-B14F-4D97-AF65-F5344CB8AC3E}">
        <p14:creationId xmlns:p14="http://schemas.microsoft.com/office/powerpoint/2010/main" val="184174020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1352</TotalTime>
  <Words>267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View</vt:lpstr>
      <vt:lpstr>Volumetric Fog</vt:lpstr>
      <vt:lpstr>The Problem:</vt:lpstr>
      <vt:lpstr>Solution:  Volumetric Fog </vt:lpstr>
      <vt:lpstr>Volumetric Fog</vt:lpstr>
      <vt:lpstr>Density Pass</vt:lpstr>
      <vt:lpstr>In-scattering Pass</vt:lpstr>
      <vt:lpstr>Accumulation Pass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Volumetric Fog</dc:title>
  <dc:creator>Chris Kwakman</dc:creator>
  <cp:lastModifiedBy>Chris Kwakman</cp:lastModifiedBy>
  <cp:revision>1</cp:revision>
  <dcterms:created xsi:type="dcterms:W3CDTF">2021-12-14T10:53:17Z</dcterms:created>
  <dcterms:modified xsi:type="dcterms:W3CDTF">2021-12-15T09:26:14Z</dcterms:modified>
</cp:coreProperties>
</file>