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3" r:id="rId2"/>
    <p:sldMasterId id="2147483678" r:id="rId3"/>
    <p:sldMasterId id="2147483693" r:id="rId4"/>
  </p:sldMasterIdLst>
  <p:notesMasterIdLst>
    <p:notesMasterId r:id="rId31"/>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Lst>
  <p:sldSz cx="12192000" cy="6858000"/>
  <p:notesSz cx="6858000" cy="9144000"/>
  <p:embeddedFontLst>
    <p:embeddedFont>
      <p:font typeface="Calibri" panose="020F0502020204030204" pitchFamily="34" charset="0"/>
      <p:regular r:id="rId32"/>
      <p:bold r:id="rId33"/>
      <p:italic r:id="rId34"/>
      <p:boldItalic r:id="rId35"/>
    </p:embeddedFont>
    <p:embeddedFont>
      <p:font typeface="Century Gothic" panose="020B050202020202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1" roundtripDataSignature="AMtx7mhDRXz6Lav/pYgHwgGuncqO871ul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748"/>
    <p:restoredTop sz="95755"/>
  </p:normalViewPr>
  <p:slideViewPr>
    <p:cSldViewPr snapToGrid="0" snapToObjects="1">
      <p:cViewPr varScale="1">
        <p:scale>
          <a:sx n="70" d="100"/>
          <a:sy n="70" d="100"/>
        </p:scale>
        <p:origin x="192" y="936"/>
      </p:cViewPr>
      <p:guideLst/>
    </p:cSldViewPr>
  </p:slideViewPr>
  <p:outlineViewPr>
    <p:cViewPr>
      <p:scale>
        <a:sx n="33" d="100"/>
        <a:sy n="33" d="100"/>
      </p:scale>
      <p:origin x="-48"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8.fntdata"/><Relationship Id="rId21" Type="http://schemas.openxmlformats.org/officeDocument/2006/relationships/slide" Target="slides/slide17.xml"/><Relationship Id="rId34" Type="http://schemas.openxmlformats.org/officeDocument/2006/relationships/font" Target="fonts/font3.fntdata"/><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1.fntdata"/><Relationship Id="rId37" Type="http://schemas.openxmlformats.org/officeDocument/2006/relationships/font" Target="fonts/font6.fntdata"/><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5.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4.fntdata"/><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2.fntdata"/><Relationship Id="rId38"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5" name="Google Shape;43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d30b6e0ebd_0_4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7" name="Google Shape;507;gd30b6e0ebd_0_4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67 responses, who answered at least some of the multiple choice or open-ended parts.</a:t>
            </a:r>
            <a:endParaRPr dirty="0"/>
          </a:p>
          <a:p>
            <a:pPr marL="0" lvl="0" indent="0" algn="l" rtl="0">
              <a:spcBef>
                <a:spcPts val="0"/>
              </a:spcBef>
              <a:spcAft>
                <a:spcPts val="0"/>
              </a:spcAft>
              <a:buNone/>
            </a:pPr>
            <a:r>
              <a:rPr lang="en-US" dirty="0"/>
              <a:t>The estimated survey length is 5 minutes, and people took anywhere from 1-10 minutes.</a:t>
            </a:r>
            <a:endParaRPr dirty="0"/>
          </a:p>
          <a:p>
            <a:pPr marL="0" lvl="0" indent="0" algn="l" rtl="0">
              <a:spcBef>
                <a:spcPts val="0"/>
              </a:spcBef>
              <a:spcAft>
                <a:spcPts val="0"/>
              </a:spcAft>
              <a:buNone/>
            </a:pPr>
            <a:r>
              <a:rPr lang="en-US" dirty="0"/>
              <a:t>The survey was optional and participants could skip any questions that they wished to. All participants remained anonymous.</a:t>
            </a:r>
            <a:endParaRPr dirty="0"/>
          </a:p>
          <a:p>
            <a:pPr marL="0" lvl="0" indent="0" algn="l" rtl="0">
              <a:spcBef>
                <a:spcPts val="0"/>
              </a:spcBef>
              <a:spcAft>
                <a:spcPts val="0"/>
              </a:spcAft>
              <a:buNone/>
            </a:pPr>
            <a:endParaRPr dirty="0"/>
          </a:p>
          <a:p>
            <a:pPr marL="171450" lvl="0" indent="-171450" algn="l" rtl="0">
              <a:spcBef>
                <a:spcPts val="0"/>
              </a:spcBef>
              <a:spcAft>
                <a:spcPts val="0"/>
              </a:spcAft>
              <a:buClr>
                <a:schemeClr val="dk1"/>
              </a:buClr>
              <a:buSzPts val="1200"/>
              <a:buFont typeface="Calibri"/>
              <a:buChar char="-"/>
            </a:pPr>
            <a:r>
              <a:rPr lang="en-US" dirty="0" err="1"/>
              <a:t>Pres_Speak</a:t>
            </a:r>
            <a:r>
              <a:rPr lang="en-US" dirty="0"/>
              <a:t>: </a:t>
            </a:r>
            <a:endParaRPr dirty="0"/>
          </a:p>
          <a:p>
            <a:pPr marL="171450" lvl="0" indent="-171450" algn="l" rtl="0">
              <a:spcBef>
                <a:spcPts val="0"/>
              </a:spcBef>
              <a:spcAft>
                <a:spcPts val="0"/>
              </a:spcAft>
              <a:buClr>
                <a:schemeClr val="dk1"/>
              </a:buClr>
              <a:buSzPts val="1200"/>
              <a:buFont typeface="Calibri"/>
              <a:buChar char="-"/>
            </a:pPr>
            <a:r>
              <a:rPr lang="en-US" dirty="0" err="1"/>
              <a:t>Pres_Write</a:t>
            </a:r>
            <a:r>
              <a:rPr lang="en-US" dirty="0"/>
              <a:t>: </a:t>
            </a:r>
            <a:endParaRPr dirty="0"/>
          </a:p>
          <a:p>
            <a:pPr marL="171450" lvl="0" indent="-171450" algn="l" rtl="0">
              <a:spcBef>
                <a:spcPts val="0"/>
              </a:spcBef>
              <a:spcAft>
                <a:spcPts val="0"/>
              </a:spcAft>
              <a:buClr>
                <a:schemeClr val="dk1"/>
              </a:buClr>
              <a:buSzPts val="1200"/>
              <a:buFont typeface="Calibri"/>
              <a:buChar char="-"/>
            </a:pPr>
            <a:r>
              <a:rPr lang="en-US" dirty="0" err="1"/>
              <a:t>Help_Speak</a:t>
            </a:r>
            <a:r>
              <a:rPr lang="en-US" dirty="0"/>
              <a:t>: </a:t>
            </a:r>
            <a:endParaRPr dirty="0"/>
          </a:p>
          <a:p>
            <a:pPr marL="171450" lvl="0" indent="-171450" algn="l" rtl="0">
              <a:spcBef>
                <a:spcPts val="0"/>
              </a:spcBef>
              <a:spcAft>
                <a:spcPts val="0"/>
              </a:spcAft>
              <a:buClr>
                <a:schemeClr val="dk1"/>
              </a:buClr>
              <a:buSzPts val="1200"/>
              <a:buFont typeface="Calibri"/>
              <a:buChar char="-"/>
            </a:pPr>
            <a:r>
              <a:rPr lang="en-US" dirty="0" err="1"/>
              <a:t>Help_Write</a:t>
            </a:r>
            <a:r>
              <a:rPr lang="en-US" dirty="0"/>
              <a:t>: </a:t>
            </a:r>
            <a:endParaRPr dirty="0"/>
          </a:p>
          <a:p>
            <a:pPr marL="171450" lvl="0" indent="-171450" algn="l" rtl="0">
              <a:spcBef>
                <a:spcPts val="0"/>
              </a:spcBef>
              <a:spcAft>
                <a:spcPts val="0"/>
              </a:spcAft>
              <a:buClr>
                <a:schemeClr val="dk1"/>
              </a:buClr>
              <a:buSzPts val="1200"/>
              <a:buFont typeface="Calibri"/>
              <a:buChar char="-"/>
            </a:pPr>
            <a:r>
              <a:rPr lang="en-US" dirty="0"/>
              <a:t>Feedback: </a:t>
            </a:r>
            <a:endParaRPr dirty="0"/>
          </a:p>
          <a:p>
            <a:pPr marL="171450" lvl="0" indent="-171450" algn="l" rtl="0">
              <a:spcBef>
                <a:spcPts val="0"/>
              </a:spcBef>
              <a:spcAft>
                <a:spcPts val="0"/>
              </a:spcAft>
              <a:buClr>
                <a:schemeClr val="dk1"/>
              </a:buClr>
              <a:buSzPts val="1200"/>
              <a:buFont typeface="Calibri"/>
              <a:buChar char="-"/>
            </a:pPr>
            <a:r>
              <a:rPr lang="en-US" dirty="0"/>
              <a:t>Comfort: </a:t>
            </a:r>
            <a:endParaRPr dirty="0"/>
          </a:p>
          <a:p>
            <a:pPr marL="171450" lvl="0" indent="-171450" algn="l" rtl="0">
              <a:spcBef>
                <a:spcPts val="0"/>
              </a:spcBef>
              <a:spcAft>
                <a:spcPts val="0"/>
              </a:spcAft>
              <a:buClr>
                <a:schemeClr val="dk1"/>
              </a:buClr>
              <a:buSzPts val="1200"/>
              <a:buFont typeface="Calibri"/>
              <a:buChar char="-"/>
            </a:pPr>
            <a:r>
              <a:rPr lang="en-US" dirty="0" err="1"/>
              <a:t>Ling_Enviro</a:t>
            </a:r>
            <a:r>
              <a:rPr lang="en-US" dirty="0"/>
              <a:t>: </a:t>
            </a:r>
            <a:endParaRPr dirty="0"/>
          </a:p>
        </p:txBody>
      </p:sp>
      <p:sp>
        <p:nvSpPr>
          <p:cNvPr id="508" name="Google Shape;508;gd30b6e0ebd_0_4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d30b6e0ebd_0_4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7" name="Google Shape;517;gd30b6e0ebd_0_4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Demographics of participants. 2/3 female. Half white. A quarter FLI, which is in about in line with the overall Pomona population.</a:t>
            </a:r>
            <a:endParaRPr dirty="0"/>
          </a:p>
        </p:txBody>
      </p:sp>
      <p:sp>
        <p:nvSpPr>
          <p:cNvPr id="518" name="Google Shape;518;gd30b6e0ebd_0_4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d30b6e0ebd_0_79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9" name="Google Shape;529;gd30b6e0ebd_0_7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d30b6e0ebd_0_8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6" name="Google Shape;546;gd30b6e0ebd_0_8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d30b6e0ebd_0_8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3" name="Google Shape;553;gd30b6e0ebd_0_8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Here you can see some of the incredible variety of words that students used to describe their linguistic identity.</a:t>
            </a:r>
            <a:endParaRPr dirty="0"/>
          </a:p>
        </p:txBody>
      </p:sp>
      <p:sp>
        <p:nvSpPr>
          <p:cNvPr id="554" name="Google Shape;554;gd30b6e0ebd_0_81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d30b6e0ebd_0_8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9" name="Google Shape;559;gd30b6e0ebd_0_8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5 people used the phrase “Native English” in some form.</a:t>
            </a:r>
            <a:endParaRPr dirty="0"/>
          </a:p>
          <a:p>
            <a:pPr marL="0" lvl="0" indent="0" algn="l" rtl="0">
              <a:spcBef>
                <a:spcPts val="0"/>
              </a:spcBef>
              <a:spcAft>
                <a:spcPts val="0"/>
              </a:spcAft>
              <a:buNone/>
            </a:pPr>
            <a:r>
              <a:rPr lang="en-US" dirty="0"/>
              <a:t>1 person mentioned using sign language at hope.</a:t>
            </a:r>
            <a:endParaRPr dirty="0"/>
          </a:p>
          <a:p>
            <a:pPr marL="0" lvl="0" indent="0" algn="l" rtl="0">
              <a:spcBef>
                <a:spcPts val="0"/>
              </a:spcBef>
              <a:spcAft>
                <a:spcPts val="0"/>
              </a:spcAft>
              <a:buNone/>
            </a:pPr>
            <a:r>
              <a:rPr lang="en-US" dirty="0"/>
              <a:t>There were a couple of people who talked about even using academic English at home, and one who talked about codeswitching within the home between colloquial English and academic English depending on the parent.</a:t>
            </a:r>
            <a:endParaRPr dirty="0"/>
          </a:p>
          <a:p>
            <a:pPr marL="0" lvl="0" indent="0" algn="l" rtl="0">
              <a:spcBef>
                <a:spcPts val="0"/>
              </a:spcBef>
              <a:spcAft>
                <a:spcPts val="0"/>
              </a:spcAft>
              <a:buNone/>
            </a:pPr>
            <a:r>
              <a:rPr lang="en-US" dirty="0"/>
              <a:t>The transition from East Coast how jarring the informality of the West Coast was.</a:t>
            </a:r>
            <a:endParaRPr dirty="0"/>
          </a:p>
          <a:p>
            <a:pPr marL="0" lvl="0" indent="0" algn="l" rtl="0">
              <a:spcBef>
                <a:spcPts val="0"/>
              </a:spcBef>
              <a:spcAft>
                <a:spcPts val="0"/>
              </a:spcAft>
              <a:buNone/>
            </a:pPr>
            <a:r>
              <a:rPr lang="en-US" dirty="0"/>
              <a:t>Codeswitching between New Jersey and Southern accents in school and home.</a:t>
            </a:r>
            <a:endParaRPr dirty="0"/>
          </a:p>
          <a:p>
            <a:pPr marL="0" lvl="0" indent="0" algn="l" rtl="0">
              <a:spcBef>
                <a:spcPts val="0"/>
              </a:spcBef>
              <a:spcAft>
                <a:spcPts val="0"/>
              </a:spcAft>
              <a:buNone/>
            </a:pPr>
            <a:r>
              <a:rPr lang="en-US" dirty="0"/>
              <a:t>Even one person who said they spoke “no real languages”</a:t>
            </a:r>
            <a:endParaRPr dirty="0"/>
          </a:p>
        </p:txBody>
      </p:sp>
      <p:sp>
        <p:nvSpPr>
          <p:cNvPr id="560" name="Google Shape;560;gd30b6e0ebd_0_82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d30b6e0ebd_0_8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6" name="Google Shape;566;gd30b6e0ebd_0_82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I asked some multiple choice questions about racial identity, FLI identity, comfort with academic English, and I analyzed those three with linguistic background.</a:t>
            </a:r>
            <a:endParaRPr dirty="0"/>
          </a:p>
          <a:p>
            <a:pPr marL="0" lvl="0" indent="0" algn="l" rtl="0">
              <a:spcBef>
                <a:spcPts val="0"/>
              </a:spcBef>
              <a:spcAft>
                <a:spcPts val="0"/>
              </a:spcAft>
              <a:buNone/>
            </a:pPr>
            <a:r>
              <a:rPr lang="en-US" dirty="0"/>
              <a:t>The graphs are a bit misleading because there were only 8 total responses for Strongly Disagree and Somewhat Disagree. However, of those 8, 6 of them identified speaking multiple languages or dialects. 32 people are contained within the agrees, and we see a clearly disproportionate number of Mostly English speakers in those categories.</a:t>
            </a:r>
            <a:endParaRPr dirty="0"/>
          </a:p>
        </p:txBody>
      </p:sp>
      <p:sp>
        <p:nvSpPr>
          <p:cNvPr id="567" name="Google Shape;567;gd30b6e0ebd_0_82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d30b6e0ebd_0_8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3" name="Google Shape;573;gd30b6e0ebd_0_83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Twice as many multiple language/dialect speakers compared to Mostly </a:t>
            </a:r>
            <a:r>
              <a:rPr lang="en-US" dirty="0" err="1"/>
              <a:t>english</a:t>
            </a:r>
            <a:r>
              <a:rPr lang="en-US" dirty="0"/>
              <a:t> identified as FLI, whereas twice as many Mostly English speakers did not identify as FLI. </a:t>
            </a:r>
            <a:endParaRPr dirty="0"/>
          </a:p>
        </p:txBody>
      </p:sp>
      <p:sp>
        <p:nvSpPr>
          <p:cNvPr id="574" name="Google Shape;574;gd30b6e0ebd_0_83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d30b6e0ebd_0_8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0" name="Google Shape;580;gd30b6e0ebd_0_8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I had 23 students who identified as white, and 26 who identified as a POC. Here we see clear differences in their linguistic backgrounds. A major weakness here was that my sample size was not big enough to capture individual ethnic group patterns, so I merged everyone into a monolithic POC category, which is bad thing to do as it erases diversity so keep that limitation in mind.</a:t>
            </a:r>
            <a:endParaRPr dirty="0"/>
          </a:p>
        </p:txBody>
      </p:sp>
      <p:sp>
        <p:nvSpPr>
          <p:cNvPr id="581" name="Google Shape;581;gd30b6e0ebd_0_84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d30b6e0ebd_0_8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7" name="Google Shape;587;gd30b6e0ebd_0_8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Analyzing some more of the themes that came forth from the open-ended responses,</a:t>
            </a:r>
            <a:endParaRPr dirty="0"/>
          </a:p>
          <a:p>
            <a:pPr marL="0" lvl="0" indent="0" algn="l" rtl="0">
              <a:spcBef>
                <a:spcPts val="0"/>
              </a:spcBef>
              <a:spcAft>
                <a:spcPts val="0"/>
              </a:spcAft>
              <a:buNone/>
            </a:pPr>
            <a:r>
              <a:rPr lang="en-US" dirty="0"/>
              <a:t>Codeswitching exists. Even in my Qualtrics survey, this one person says: Read quote about even MY survey. Students were able to identify a clear switch between in and outside the classroom.</a:t>
            </a:r>
            <a:endParaRPr dirty="0"/>
          </a:p>
        </p:txBody>
      </p:sp>
      <p:sp>
        <p:nvSpPr>
          <p:cNvPr id="588" name="Google Shape;588;gd30b6e0ebd_0_8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1" name="Google Shape;44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u="none" strike="noStrike" dirty="0">
                <a:solidFill>
                  <a:schemeClr val="dk1"/>
                </a:solidFill>
                <a:latin typeface="Calibri"/>
                <a:ea typeface="Calibri"/>
                <a:cs typeface="Calibri"/>
                <a:sym typeface="Calibri"/>
              </a:rPr>
              <a:t>As you all know, this is for this course. I knew that I wanted to focus on student experiences, and to narrow the scope of my research, it felt logical to focus on ID1, which is the equivalent of Pitzer’s FYS.</a:t>
            </a:r>
            <a:endParaRPr dirty="0"/>
          </a:p>
          <a:p>
            <a:pPr marL="0" lvl="0" indent="0" algn="l" rtl="0">
              <a:spcBef>
                <a:spcPts val="0"/>
              </a:spcBef>
              <a:spcAft>
                <a:spcPts val="0"/>
              </a:spcAft>
              <a:buNone/>
            </a:pPr>
            <a:r>
              <a:rPr lang="en-US" sz="1200" b="0" i="0" u="none" strike="noStrike" dirty="0">
                <a:solidFill>
                  <a:schemeClr val="dk1"/>
                </a:solidFill>
                <a:latin typeface="Calibri"/>
                <a:ea typeface="Calibri"/>
                <a:cs typeface="Calibri"/>
                <a:sym typeface="Calibri"/>
              </a:rPr>
              <a:t>This topic is also timely as there has been more discussion about how to be anti-racist educator.</a:t>
            </a:r>
            <a:endParaRPr dirty="0"/>
          </a:p>
          <a:p>
            <a:pPr marL="0" lvl="0" indent="0" algn="l" rtl="0">
              <a:spcBef>
                <a:spcPts val="0"/>
              </a:spcBef>
              <a:spcAft>
                <a:spcPts val="0"/>
              </a:spcAft>
              <a:buNone/>
            </a:pPr>
            <a:r>
              <a:rPr lang="en-US" sz="1200" b="0" i="0" u="none" strike="noStrike" dirty="0">
                <a:solidFill>
                  <a:schemeClr val="dk1"/>
                </a:solidFill>
                <a:latin typeface="Calibri"/>
                <a:ea typeface="Calibri"/>
                <a:cs typeface="Calibri"/>
                <a:sym typeface="Calibri"/>
              </a:rPr>
              <a:t>I’ve always been really interested in the power of education and it’s probably a field that I see myself going into in the future in some capacity.</a:t>
            </a:r>
            <a:endParaRPr dirty="0"/>
          </a:p>
        </p:txBody>
      </p:sp>
      <p:sp>
        <p:nvSpPr>
          <p:cNvPr id="442" name="Google Shape;44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d30b6e0ebd_0_8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1" name="Google Shape;621;gd30b6e0ebd_0_87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A second theme is the social context of the classroom influencing language and codeswitching.</a:t>
            </a:r>
            <a:endParaRPr dirty="0"/>
          </a:p>
          <a:p>
            <a:pPr marL="0" lvl="0" indent="0" algn="l" rtl="0">
              <a:spcBef>
                <a:spcPts val="0"/>
              </a:spcBef>
              <a:spcAft>
                <a:spcPts val="0"/>
              </a:spcAft>
              <a:buNone/>
            </a:pPr>
            <a:r>
              <a:rPr lang="en-US" dirty="0"/>
              <a:t>Things that stand out to me here: Sounding smart. Discipline-specific pressures. This AAVE quote. Didn’t quote any here, but imposter syndrome came up several times in people’s responses as interacting with how they received feedback in ID1 and how they navigated that academic environment.</a:t>
            </a:r>
            <a:endParaRPr dirty="0"/>
          </a:p>
        </p:txBody>
      </p:sp>
      <p:sp>
        <p:nvSpPr>
          <p:cNvPr id="622" name="Google Shape;622;gd30b6e0ebd_0_87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d30b6e0ebd_0_9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2" name="Google Shape;652;gd30b6e0ebd_0_90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A third theme was some responses to my questions that suggested using certain kinds of language is just how college is.</a:t>
            </a:r>
            <a:endParaRPr dirty="0"/>
          </a:p>
        </p:txBody>
      </p:sp>
      <p:sp>
        <p:nvSpPr>
          <p:cNvPr id="653" name="Google Shape;653;gd30b6e0ebd_0_90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d30b6e0ebd_0_9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4" name="Google Shape;674;gd30b6e0ebd_0_9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These were also some fascinating tidbits that didn’t fit into the other themes. Codeswitching the opposite way that we expect so that one doesn’t sound too smart. Speaking one way but writing another way within the same class. West Coast vs East Coast. High school vs college.</a:t>
            </a:r>
            <a:endParaRPr dirty="0"/>
          </a:p>
        </p:txBody>
      </p:sp>
      <p:sp>
        <p:nvSpPr>
          <p:cNvPr id="675" name="Google Shape;675;gd30b6e0ebd_0_9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3" name="Google Shape;69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Regardless of linguistic background, people answered the other multiple choice questions relatively similar, and if anything, it seems like students who speak multiple languages or dialects were slightly but not significantly more likely to strongly agree with the questions about feeling pressured and ID1 helping them. However, there was a noticeable pattern outside of the scope of my original research question regarding class year: students who took ID1 virtually felt significantly more pressure to speak a certain way in class discussions, and significantly more students agreed that ID1 helped them learn how to communicate with professors. </a:t>
            </a:r>
            <a:r>
              <a:rPr lang="en-US" u="none" dirty="0"/>
              <a:t>We see how closely tied language is to FLI and racial identity, so it follows that a commitment to anti-racist pedagogy </a:t>
            </a:r>
            <a:r>
              <a:rPr lang="en-US" b="1" u="none" dirty="0"/>
              <a:t>requires </a:t>
            </a:r>
            <a:r>
              <a:rPr lang="en-US" u="none" dirty="0"/>
              <a:t>education that at the very least considers language, or I would go further and say is linguistically-empowering and affirming. </a:t>
            </a:r>
            <a:endParaRPr dirty="0"/>
          </a:p>
        </p:txBody>
      </p:sp>
      <p:sp>
        <p:nvSpPr>
          <p:cNvPr id="694" name="Google Shape;694;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0" name="Google Shape;70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n-US" dirty="0"/>
              <a:t>This was kind of my main research interest, just kind of reading about and presenting how people perceive their linguistic backgrounds, and I was not disappointed. As I said on the last side, this must be accounted for in the classroom. Perhaps it’s my positionality from my linguistic identity, but I do not hear educators and peers publicly talking about this as much, despite language being how we communicate and therefore, pervasive in our lives. Privately, I’ve heard the both positively and negatively impactful effects of language, so I hope this research bridges some of that disconnect.</a:t>
            </a:r>
            <a:endParaRPr dirty="0"/>
          </a:p>
          <a:p>
            <a:pPr marL="171450" lvl="0" indent="-171450" algn="l" rtl="0">
              <a:spcBef>
                <a:spcPts val="0"/>
              </a:spcBef>
              <a:spcAft>
                <a:spcPts val="0"/>
              </a:spcAft>
              <a:buClr>
                <a:schemeClr val="dk1"/>
              </a:buClr>
              <a:buSzPts val="1200"/>
              <a:buFont typeface="Calibri"/>
              <a:buChar char="-"/>
            </a:pPr>
            <a:r>
              <a:rPr lang="en-US" dirty="0"/>
              <a:t>From accents, to localities, to having family members in the academy, to slang and sign language.</a:t>
            </a:r>
            <a:endParaRPr dirty="0"/>
          </a:p>
          <a:p>
            <a:pPr marL="171450" lvl="0" indent="-171450" algn="l" rtl="0">
              <a:spcBef>
                <a:spcPts val="0"/>
              </a:spcBef>
              <a:spcAft>
                <a:spcPts val="0"/>
              </a:spcAft>
              <a:buClr>
                <a:schemeClr val="dk1"/>
              </a:buClr>
              <a:buSzPts val="1200"/>
              <a:buFont typeface="Calibri"/>
              <a:buChar char="-"/>
            </a:pPr>
            <a:r>
              <a:rPr lang="en-US" dirty="0"/>
              <a:t>Many students talked directly about codeswitching from inside to outside the classroom. </a:t>
            </a:r>
            <a:endParaRPr dirty="0"/>
          </a:p>
          <a:p>
            <a:pPr marL="628650" lvl="1" indent="-171450" algn="l" rtl="0">
              <a:spcBef>
                <a:spcPts val="0"/>
              </a:spcBef>
              <a:spcAft>
                <a:spcPts val="0"/>
              </a:spcAft>
              <a:buClr>
                <a:schemeClr val="dk1"/>
              </a:buClr>
              <a:buSzPts val="1200"/>
              <a:buFont typeface="Calibri"/>
              <a:buChar char="-"/>
            </a:pPr>
            <a:r>
              <a:rPr lang="en-US" dirty="0"/>
              <a:t>Explanations included social pressures to…</a:t>
            </a:r>
            <a:endParaRPr dirty="0"/>
          </a:p>
          <a:p>
            <a:pPr marL="628650" lvl="1" indent="-171450" algn="l" rtl="0">
              <a:spcBef>
                <a:spcPts val="0"/>
              </a:spcBef>
              <a:spcAft>
                <a:spcPts val="0"/>
              </a:spcAft>
              <a:buClr>
                <a:schemeClr val="dk1"/>
              </a:buClr>
              <a:buSzPts val="1200"/>
              <a:buFont typeface="Calibri"/>
              <a:buChar char="-"/>
            </a:pPr>
            <a:r>
              <a:rPr lang="en-US" dirty="0"/>
              <a:t>And that’s just how it is in academia</a:t>
            </a:r>
            <a:endParaRPr dirty="0"/>
          </a:p>
          <a:p>
            <a:pPr marL="171450" lvl="0" indent="-171450" algn="l" rtl="0">
              <a:spcBef>
                <a:spcPts val="0"/>
              </a:spcBef>
              <a:spcAft>
                <a:spcPts val="0"/>
              </a:spcAft>
              <a:buClr>
                <a:schemeClr val="dk1"/>
              </a:buClr>
              <a:buSzPts val="1200"/>
              <a:buFont typeface="Calibri"/>
              <a:buChar char="-"/>
            </a:pPr>
            <a:r>
              <a:rPr lang="en-US" dirty="0"/>
              <a:t>I want to push back on that with a sentiment from bell hooks about her conception of the classroom as a radical space of possibility. We can create change, but when we lose sight of the vision or lose hope that change can happen, we fail to realize this possibility.</a:t>
            </a:r>
            <a:endParaRPr dirty="0"/>
          </a:p>
        </p:txBody>
      </p:sp>
      <p:sp>
        <p:nvSpPr>
          <p:cNvPr id="701" name="Google Shape;701;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3" name="Google Shape;72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1" name="Google Shape;74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Here are the references I mentioned in </a:t>
            </a:r>
            <a:r>
              <a:rPr lang="en-US"/>
              <a:t>this presentation.</a:t>
            </a:r>
            <a:endParaRPr dirty="0"/>
          </a:p>
        </p:txBody>
      </p:sp>
      <p:sp>
        <p:nvSpPr>
          <p:cNvPr id="742" name="Google Shape;742;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d30b6e0ebd_0_10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8" name="Google Shape;448;gd30b6e0ebd_0_10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9" name="Google Shape;449;gd30b6e0ebd_0_106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7" name="Google Shape;45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d30b6e0ebd_0_1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5" name="Google Shape;465;gd30b6e0ebd_0_1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6" name="Google Shape;466;gd30b6e0ebd_0_1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d30b6e0ebd_0_1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gd30b6e0ebd_0_14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The biggest thing that I’ve learned from this class is how </a:t>
            </a:r>
            <a:r>
              <a:rPr lang="en-US" sz="1200" b="0" i="0" u="none" strike="noStrike" dirty="0">
                <a:solidFill>
                  <a:schemeClr val="dk1"/>
                </a:solidFill>
                <a:latin typeface="Calibri"/>
                <a:ea typeface="Calibri"/>
                <a:cs typeface="Calibri"/>
                <a:sym typeface="Calibri"/>
              </a:rPr>
              <a:t>language is so much more than a medium of communication. A conversation about language is a conversation about the student’s humanity.</a:t>
            </a:r>
            <a:endParaRPr dirty="0"/>
          </a:p>
          <a:p>
            <a:pPr marL="0" lvl="0" indent="0" algn="l" rtl="0">
              <a:spcBef>
                <a:spcPts val="0"/>
              </a:spcBef>
              <a:spcAft>
                <a:spcPts val="0"/>
              </a:spcAft>
              <a:buNone/>
            </a:pPr>
            <a:r>
              <a:rPr lang="en-US" sz="1200" b="0" i="0" u="none" strike="noStrike" dirty="0">
                <a:solidFill>
                  <a:schemeClr val="dk1"/>
                </a:solidFill>
                <a:latin typeface="Calibri"/>
                <a:ea typeface="Calibri"/>
                <a:cs typeface="Calibri"/>
                <a:sym typeface="Calibri"/>
              </a:rPr>
              <a:t>That’s what allow Gloria Anzaldua… to proclaim… where… </a:t>
            </a:r>
            <a:endParaRPr dirty="0"/>
          </a:p>
          <a:p>
            <a:pPr marL="0" lvl="0" indent="0" algn="l" rtl="0">
              <a:spcBef>
                <a:spcPts val="0"/>
              </a:spcBef>
              <a:spcAft>
                <a:spcPts val="0"/>
              </a:spcAft>
              <a:buNone/>
            </a:pPr>
            <a:r>
              <a:rPr lang="en-US" dirty="0"/>
              <a:t>ABB builds on that in her incisive book about linguistic justice that I would recommend</a:t>
            </a:r>
            <a:endParaRPr dirty="0"/>
          </a:p>
          <a:p>
            <a:pPr marL="171450" lvl="0" indent="-171450" algn="l" rtl="0">
              <a:spcBef>
                <a:spcPts val="0"/>
              </a:spcBef>
              <a:spcAft>
                <a:spcPts val="0"/>
              </a:spcAft>
              <a:buClr>
                <a:schemeClr val="dk1"/>
              </a:buClr>
              <a:buSzPts val="1200"/>
              <a:buFont typeface="Calibri"/>
              <a:buChar char="-"/>
            </a:pPr>
            <a:r>
              <a:rPr lang="en-US" dirty="0"/>
              <a:t>This is kind of my motivation for doing this study. I hope I can enlighten the diversity of linguistic backgrounds that students bring and explore their perceptions of ID1, an environment that quote-unquote “helps students transition to college-level writing and speaking.” To me, the word college-level signals academic English, and I’m curious what students will think if anything and how they react to it.</a:t>
            </a:r>
            <a:endParaRPr dirty="0"/>
          </a:p>
          <a:p>
            <a:pPr marL="171450" lvl="0" indent="-171450" algn="l" rtl="0">
              <a:spcBef>
                <a:spcPts val="0"/>
              </a:spcBef>
              <a:spcAft>
                <a:spcPts val="0"/>
              </a:spcAft>
              <a:buClr>
                <a:schemeClr val="dk1"/>
              </a:buClr>
              <a:buSzPts val="1200"/>
              <a:buFont typeface="Calibri"/>
              <a:buChar char="-"/>
            </a:pPr>
            <a:r>
              <a:rPr lang="en-US" dirty="0"/>
              <a:t>From my cursory literature review, there seemed to be much more research on international students linguistic experiences in college, but as we know, domestic students also face linguistic racism, </a:t>
            </a:r>
            <a:r>
              <a:rPr lang="en-US" dirty="0" err="1"/>
              <a:t>tho</a:t>
            </a:r>
            <a:r>
              <a:rPr lang="en-US" dirty="0"/>
              <a:t> they may interact with it differently.</a:t>
            </a:r>
            <a:endParaRPr dirty="0"/>
          </a:p>
        </p:txBody>
      </p:sp>
      <p:sp>
        <p:nvSpPr>
          <p:cNvPr id="474" name="Google Shape;474;gd30b6e0ebd_0_14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d30b6e0ebd_0_1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2" name="Google Shape;482;gd30b6e0ebd_0_1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Now I will review a very brief history of language, as without it, we cannot understand the full context that we are working within and therefore, we cannot effectively research and hopefully implement programs that get at the problem.’</a:t>
            </a:r>
            <a:endParaRPr dirty="0"/>
          </a:p>
          <a:p>
            <a:pPr marL="0" lvl="0" indent="0" algn="l" rtl="0">
              <a:spcBef>
                <a:spcPts val="0"/>
              </a:spcBef>
              <a:spcAft>
                <a:spcPts val="0"/>
              </a:spcAft>
              <a:buNone/>
            </a:pPr>
            <a:endParaRPr dirty="0"/>
          </a:p>
          <a:p>
            <a:pPr marL="171450" lvl="0" indent="-171450" algn="l" rtl="0">
              <a:spcBef>
                <a:spcPts val="0"/>
              </a:spcBef>
              <a:spcAft>
                <a:spcPts val="0"/>
              </a:spcAft>
              <a:buClr>
                <a:schemeClr val="dk1"/>
              </a:buClr>
              <a:buSzPts val="1200"/>
              <a:buFont typeface="Calibri"/>
              <a:buChar char="-"/>
            </a:pPr>
            <a:r>
              <a:rPr lang="en-US" sz="1200" b="0" i="0" u="none" strike="noStrike" dirty="0">
                <a:solidFill>
                  <a:schemeClr val="dk1"/>
                </a:solidFill>
                <a:latin typeface="Calibri"/>
                <a:ea typeface="Calibri"/>
                <a:cs typeface="Calibri"/>
                <a:sym typeface="Calibri"/>
              </a:rPr>
              <a:t>From the initial years of colonization, European enslavers separated captive Africans who spoke the same language as a way to minimize rebellion</a:t>
            </a:r>
            <a:endParaRPr dirty="0"/>
          </a:p>
          <a:p>
            <a:pPr marL="171450" lvl="0" indent="-171450" algn="l" rtl="0">
              <a:spcBef>
                <a:spcPts val="0"/>
              </a:spcBef>
              <a:spcAft>
                <a:spcPts val="0"/>
              </a:spcAft>
              <a:buClr>
                <a:schemeClr val="dk1"/>
              </a:buClr>
              <a:buSzPts val="1200"/>
              <a:buFont typeface="Calibri"/>
              <a:buChar char="-"/>
            </a:pPr>
            <a:r>
              <a:rPr lang="en-US" sz="1200" b="0" i="0" u="none" strike="noStrike" dirty="0">
                <a:solidFill>
                  <a:schemeClr val="dk1"/>
                </a:solidFill>
                <a:latin typeface="Calibri"/>
                <a:ea typeface="Calibri"/>
                <a:cs typeface="Calibri"/>
                <a:sym typeface="Calibri"/>
              </a:rPr>
              <a:t>While enslaved by the planter elite, Black people were beat if they were caught trying to learn to read</a:t>
            </a:r>
            <a:endParaRPr dirty="0"/>
          </a:p>
          <a:p>
            <a:pPr marL="171450" lvl="0" indent="-171450" algn="l" rtl="0">
              <a:spcBef>
                <a:spcPts val="0"/>
              </a:spcBef>
              <a:spcAft>
                <a:spcPts val="0"/>
              </a:spcAft>
              <a:buClr>
                <a:schemeClr val="dk1"/>
              </a:buClr>
              <a:buSzPts val="1200"/>
              <a:buFont typeface="Calibri"/>
              <a:buChar char="-"/>
            </a:pPr>
            <a:r>
              <a:rPr lang="en-US" sz="1200" b="0" i="0" u="none" strike="noStrike" dirty="0">
                <a:solidFill>
                  <a:schemeClr val="dk1"/>
                </a:solidFill>
                <a:latin typeface="Calibri"/>
                <a:ea typeface="Calibri"/>
                <a:cs typeface="Calibri"/>
                <a:sym typeface="Calibri"/>
              </a:rPr>
              <a:t>From the very beginning of this country, white oppressors recognized the power of language and worked to ensure that marginalized groups would not be empowered through language</a:t>
            </a:r>
            <a:endParaRPr dirty="0"/>
          </a:p>
          <a:p>
            <a:pPr marL="171450" lvl="0" indent="-171450" algn="l" rtl="0">
              <a:spcBef>
                <a:spcPts val="0"/>
              </a:spcBef>
              <a:spcAft>
                <a:spcPts val="0"/>
              </a:spcAft>
              <a:buClr>
                <a:schemeClr val="dk1"/>
              </a:buClr>
              <a:buSzPts val="1200"/>
              <a:buFont typeface="Calibri"/>
              <a:buChar char="-"/>
            </a:pPr>
            <a:r>
              <a:rPr lang="en-US" sz="1200" b="0" i="0" u="none" strike="noStrike" dirty="0">
                <a:solidFill>
                  <a:schemeClr val="dk1"/>
                </a:solidFill>
                <a:latin typeface="Calibri"/>
                <a:ea typeface="Calibri"/>
                <a:cs typeface="Calibri"/>
                <a:sym typeface="Calibri"/>
              </a:rPr>
              <a:t>As slavery was forced to end and public education became more prominent, we see schools become a mechanism of social control, which we can still apply today</a:t>
            </a:r>
            <a:endParaRPr dirty="0"/>
          </a:p>
          <a:p>
            <a:pPr marL="171450" lvl="0" indent="-171450" algn="l" rtl="0">
              <a:spcBef>
                <a:spcPts val="0"/>
              </a:spcBef>
              <a:spcAft>
                <a:spcPts val="0"/>
              </a:spcAft>
              <a:buClr>
                <a:schemeClr val="dk1"/>
              </a:buClr>
              <a:buSzPts val="1200"/>
              <a:buFont typeface="Calibri"/>
              <a:buChar char="-"/>
            </a:pPr>
            <a:r>
              <a:rPr lang="en-US" sz="1200" b="0" i="0" u="none" strike="noStrike" dirty="0">
                <a:solidFill>
                  <a:schemeClr val="dk1"/>
                </a:solidFill>
                <a:latin typeface="Calibri"/>
                <a:ea typeface="Calibri"/>
                <a:cs typeface="Calibri"/>
                <a:sym typeface="Calibri"/>
              </a:rPr>
              <a:t>Integration can be seen as a means of socializing marginalized groups into capitalist values and positions and perpetuating their own oppression</a:t>
            </a:r>
            <a:endParaRPr dirty="0"/>
          </a:p>
          <a:p>
            <a:pPr marL="171450" lvl="0" indent="-171450" algn="l" rtl="0">
              <a:spcBef>
                <a:spcPts val="0"/>
              </a:spcBef>
              <a:spcAft>
                <a:spcPts val="0"/>
              </a:spcAft>
              <a:buClr>
                <a:schemeClr val="dk1"/>
              </a:buClr>
              <a:buSzPts val="1200"/>
              <a:buFont typeface="Calibri"/>
              <a:buChar char="-"/>
            </a:pPr>
            <a:r>
              <a:rPr lang="en-US" sz="1200" b="0" i="0" u="none" strike="noStrike" dirty="0">
                <a:solidFill>
                  <a:schemeClr val="dk1"/>
                </a:solidFill>
                <a:latin typeface="Calibri"/>
                <a:ea typeface="Calibri"/>
                <a:cs typeface="Calibri"/>
                <a:sym typeface="Calibri"/>
              </a:rPr>
              <a:t>A prominently grotesque example of this is Native American boarding schools</a:t>
            </a:r>
            <a:endParaRPr dirty="0"/>
          </a:p>
          <a:p>
            <a:pPr marL="171450" lvl="0" indent="-171450" algn="l" rtl="0">
              <a:spcBef>
                <a:spcPts val="0"/>
              </a:spcBef>
              <a:spcAft>
                <a:spcPts val="0"/>
              </a:spcAft>
              <a:buClr>
                <a:schemeClr val="dk1"/>
              </a:buClr>
              <a:buSzPts val="1200"/>
              <a:buFont typeface="Calibri"/>
              <a:buChar char="-"/>
            </a:pPr>
            <a:r>
              <a:rPr lang="en-US" sz="1200" b="0" i="0" u="none" strike="noStrike" dirty="0">
                <a:solidFill>
                  <a:schemeClr val="dk1"/>
                </a:solidFill>
                <a:latin typeface="Calibri"/>
                <a:ea typeface="Calibri"/>
                <a:cs typeface="Calibri"/>
                <a:sym typeface="Calibri"/>
              </a:rPr>
              <a:t>Washed their mouths with lye soap whenever they attempted to speak their own language</a:t>
            </a:r>
            <a:endParaRPr dirty="0"/>
          </a:p>
          <a:p>
            <a:pPr marL="171450" lvl="0" indent="-171450" algn="l" rtl="0">
              <a:spcBef>
                <a:spcPts val="0"/>
              </a:spcBef>
              <a:spcAft>
                <a:spcPts val="0"/>
              </a:spcAft>
              <a:buClr>
                <a:schemeClr val="dk1"/>
              </a:buClr>
              <a:buSzPts val="1200"/>
              <a:buFont typeface="Calibri"/>
              <a:buChar char="-"/>
            </a:pPr>
            <a:r>
              <a:rPr lang="en-US" sz="1200" b="0" i="0" u="none" strike="noStrike" dirty="0">
                <a:solidFill>
                  <a:schemeClr val="dk1"/>
                </a:solidFill>
                <a:latin typeface="Calibri"/>
                <a:ea typeface="Calibri"/>
                <a:cs typeface="Calibri"/>
                <a:sym typeface="Calibri"/>
              </a:rPr>
              <a:t>History matters. Without it, we dismiss current events as isolated incidents that aren’t rooted in oppression and don’t require action.</a:t>
            </a:r>
            <a:endParaRPr dirty="0"/>
          </a:p>
          <a:p>
            <a:pPr marL="171450" lvl="0" indent="-95250" algn="l" rtl="0">
              <a:spcBef>
                <a:spcPts val="0"/>
              </a:spcBef>
              <a:spcAft>
                <a:spcPts val="0"/>
              </a:spcAft>
              <a:buClr>
                <a:schemeClr val="dk1"/>
              </a:buClr>
              <a:buSzPts val="1200"/>
              <a:buFont typeface="Calibri"/>
              <a:buNone/>
            </a:pPr>
            <a:endParaRPr dirty="0"/>
          </a:p>
        </p:txBody>
      </p:sp>
      <p:sp>
        <p:nvSpPr>
          <p:cNvPr id="483" name="Google Shape;483;gd30b6e0ebd_0_1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d30b6e0ebd_0_1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1" name="Google Shape;491;gd30b6e0ebd_0_1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However, I think it’s equally important to have a vision of a world that can be so we have something to work towards. Academia works in a way that  often forces students to choose between access/success and their full humanity. Educators and just generally when we’re working with writers, we can facilitate student ownership over their work in such a way that allows them to elaborate on their writing in directions that energize them and feel true to them, that is not conditional on whether or not their writing or speaking is “good” enough for the classroom according to some vague and oppressive standard. We’ve read some great pieces in this class that might have exemplified this like the poem, the piece in Spanglish.</a:t>
            </a:r>
            <a:endParaRPr dirty="0"/>
          </a:p>
        </p:txBody>
      </p:sp>
      <p:sp>
        <p:nvSpPr>
          <p:cNvPr id="492" name="Google Shape;492;gd30b6e0ebd_0_16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d30b6e0ebd_0_40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0" name="Google Shape;500;gd30b6e0ebd_0_4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9"/>
          <p:cNvSpPr/>
          <p:nvPr/>
        </p:nvSpPr>
        <p:spPr>
          <a:xfrm>
            <a:off x="0" y="-3175"/>
            <a:ext cx="12192000" cy="5203825"/>
          </a:xfrm>
          <a:custGeom>
            <a:avLst/>
            <a:gdLst/>
            <a:ahLst/>
            <a:cxnLst/>
            <a:rect l="l" t="t" r="r" b="b"/>
            <a:pathLst>
              <a:path w="5760" h="3278" extrusionOk="0">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17" name="Google Shape;17;p9"/>
          <p:cNvSpPr txBox="1">
            <a:spLocks noGrp="1"/>
          </p:cNvSpPr>
          <p:nvPr>
            <p:ph type="ctrTitle"/>
          </p:nvPr>
        </p:nvSpPr>
        <p:spPr>
          <a:xfrm>
            <a:off x="810001" y="1449147"/>
            <a:ext cx="10572000" cy="2971051"/>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9"/>
          <p:cNvSpPr txBox="1">
            <a:spLocks noGrp="1"/>
          </p:cNvSpPr>
          <p:nvPr>
            <p:ph type="subTitle" idx="1"/>
          </p:nvPr>
        </p:nvSpPr>
        <p:spPr>
          <a:xfrm>
            <a:off x="810001" y="5280847"/>
            <a:ext cx="10572000" cy="434974"/>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lvl="0" algn="l">
              <a:spcBef>
                <a:spcPts val="360"/>
              </a:spcBef>
              <a:spcAft>
                <a:spcPts val="0"/>
              </a:spcAft>
              <a:buSzPts val="1800"/>
              <a:buNone/>
              <a:defRPr>
                <a:solidFill>
                  <a:schemeClr val="lt1"/>
                </a:solidFill>
              </a:defRPr>
            </a:lvl1pPr>
            <a:lvl2pPr lvl="1" algn="ctr">
              <a:spcBef>
                <a:spcPts val="600"/>
              </a:spcBef>
              <a:spcAft>
                <a:spcPts val="0"/>
              </a:spcAft>
              <a:buSzPts val="1600"/>
              <a:buNone/>
              <a:defRPr>
                <a:solidFill>
                  <a:schemeClr val="lt1"/>
                </a:solidFill>
              </a:defRPr>
            </a:lvl2pPr>
            <a:lvl3pPr lvl="2" algn="ctr">
              <a:spcBef>
                <a:spcPts val="600"/>
              </a:spcBef>
              <a:spcAft>
                <a:spcPts val="0"/>
              </a:spcAft>
              <a:buSzPts val="1400"/>
              <a:buNone/>
              <a:defRPr>
                <a:solidFill>
                  <a:schemeClr val="lt1"/>
                </a:solidFill>
              </a:defRPr>
            </a:lvl3pPr>
            <a:lvl4pPr lvl="3" algn="ctr">
              <a:spcBef>
                <a:spcPts val="600"/>
              </a:spcBef>
              <a:spcAft>
                <a:spcPts val="0"/>
              </a:spcAft>
              <a:buSzPts val="1200"/>
              <a:buNone/>
              <a:defRPr>
                <a:solidFill>
                  <a:schemeClr val="lt1"/>
                </a:solidFill>
              </a:defRPr>
            </a:lvl4pPr>
            <a:lvl5pPr lvl="4" algn="ctr">
              <a:spcBef>
                <a:spcPts val="600"/>
              </a:spcBef>
              <a:spcAft>
                <a:spcPts val="0"/>
              </a:spcAft>
              <a:buSzPts val="1200"/>
              <a:buNone/>
              <a:defRPr>
                <a:solidFill>
                  <a:schemeClr val="lt1"/>
                </a:solidFill>
              </a:defRPr>
            </a:lvl5pPr>
            <a:lvl6pPr lvl="5" algn="ctr">
              <a:spcBef>
                <a:spcPts val="600"/>
              </a:spcBef>
              <a:spcAft>
                <a:spcPts val="0"/>
              </a:spcAft>
              <a:buSzPts val="1200"/>
              <a:buNone/>
              <a:defRPr>
                <a:solidFill>
                  <a:schemeClr val="lt1"/>
                </a:solidFill>
              </a:defRPr>
            </a:lvl6pPr>
            <a:lvl7pPr lvl="6" algn="ctr">
              <a:spcBef>
                <a:spcPts val="600"/>
              </a:spcBef>
              <a:spcAft>
                <a:spcPts val="0"/>
              </a:spcAft>
              <a:buSzPts val="1200"/>
              <a:buNone/>
              <a:defRPr>
                <a:solidFill>
                  <a:schemeClr val="lt1"/>
                </a:solidFill>
              </a:defRPr>
            </a:lvl7pPr>
            <a:lvl8pPr lvl="7" algn="ctr">
              <a:spcBef>
                <a:spcPts val="600"/>
              </a:spcBef>
              <a:spcAft>
                <a:spcPts val="0"/>
              </a:spcAft>
              <a:buSzPts val="1200"/>
              <a:buNone/>
              <a:defRPr>
                <a:solidFill>
                  <a:schemeClr val="lt1"/>
                </a:solidFill>
              </a:defRPr>
            </a:lvl8pPr>
            <a:lvl9pPr lvl="8" algn="ctr">
              <a:spcBef>
                <a:spcPts val="600"/>
              </a:spcBef>
              <a:spcAft>
                <a:spcPts val="600"/>
              </a:spcAft>
              <a:buSzPts val="1200"/>
              <a:buNone/>
              <a:defRPr>
                <a:solidFill>
                  <a:schemeClr val="lt1"/>
                </a:solidFill>
              </a:defRPr>
            </a:lvl9pPr>
          </a:lstStyle>
          <a:p>
            <a:endParaRPr/>
          </a:p>
        </p:txBody>
      </p:sp>
      <p:sp>
        <p:nvSpPr>
          <p:cNvPr id="19" name="Google Shape;19;p9"/>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9"/>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9"/>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18"/>
          <p:cNvSpPr txBox="1">
            <a:spLocks noGrp="1"/>
          </p:cNvSpPr>
          <p:nvPr>
            <p:ph type="title"/>
          </p:nvPr>
        </p:nvSpPr>
        <p:spPr>
          <a:xfrm>
            <a:off x="810000" y="4800600"/>
            <a:ext cx="10561418" cy="566738"/>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rmAutofit/>
          </a:bodyPr>
          <a:lstStyle>
            <a:lvl1pPr lvl="0" algn="l">
              <a:spcBef>
                <a:spcPts val="0"/>
              </a:spcBef>
              <a:spcAft>
                <a:spcPts val="0"/>
              </a:spcAft>
              <a:buClr>
                <a:srgbClr val="FEFEFE"/>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8"/>
          <p:cNvSpPr>
            <a:spLocks noGrp="1"/>
          </p:cNvSpPr>
          <p:nvPr>
            <p:ph type="pic" idx="2"/>
          </p:nvPr>
        </p:nvSpPr>
        <p:spPr>
          <a:xfrm>
            <a:off x="0" y="0"/>
            <a:ext cx="12192000" cy="4800600"/>
          </a:xfrm>
          <a:prstGeom prst="rect">
            <a:avLst/>
          </a:prstGeom>
          <a:noFill/>
          <a:ln w="9525" cap="rnd" cmpd="sng">
            <a:solidFill>
              <a:schemeClr val="lt2"/>
            </a:solidFill>
            <a:prstDash val="solid"/>
            <a:round/>
            <a:headEnd type="none" w="sm" len="sm"/>
            <a:tailEnd type="none" w="sm" len="sm"/>
          </a:ln>
          <a:effectLst>
            <a:outerShdw blurRad="50800">
              <a:srgbClr val="000000">
                <a:alpha val="40000"/>
              </a:srgbClr>
            </a:outerShdw>
          </a:effectLst>
        </p:spPr>
        <p:txBody>
          <a:bodyPr spcFirstLastPara="1" wrap="square" lIns="91425" tIns="45700" rIns="91425" bIns="45700" anchor="t" anchorCtr="0">
            <a:normAutofit/>
          </a:bodyPr>
          <a:lstStyle>
            <a:lvl1pPr marR="0" lvl="0" algn="ctr" rtl="0">
              <a:spcBef>
                <a:spcPts val="320"/>
              </a:spcBef>
              <a:spcAft>
                <a:spcPts val="0"/>
              </a:spcAft>
              <a:buClr>
                <a:schemeClr val="accent1"/>
              </a:buClr>
              <a:buSzPts val="160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600"/>
              </a:spcBef>
              <a:spcAft>
                <a:spcPts val="0"/>
              </a:spcAft>
              <a:buClr>
                <a:schemeClr val="accent1"/>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40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R="0" lvl="3"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R="0" lvl="5"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R="0" lvl="6"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R="0" lvl="7"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R="0" lvl="8" algn="l" rtl="0">
              <a:spcBef>
                <a:spcPts val="600"/>
              </a:spcBef>
              <a:spcAft>
                <a:spcPts val="60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82" name="Google Shape;82;p18"/>
          <p:cNvSpPr txBox="1">
            <a:spLocks noGrp="1"/>
          </p:cNvSpPr>
          <p:nvPr>
            <p:ph type="body" idx="1"/>
          </p:nvPr>
        </p:nvSpPr>
        <p:spPr>
          <a:xfrm>
            <a:off x="810000" y="5367338"/>
            <a:ext cx="10561418" cy="493712"/>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228600" algn="l">
              <a:spcBef>
                <a:spcPts val="240"/>
              </a:spcBef>
              <a:spcAft>
                <a:spcPts val="0"/>
              </a:spcAft>
              <a:buSzPts val="1200"/>
              <a:buNone/>
              <a:defRPr sz="1200"/>
            </a:lvl1pPr>
            <a:lvl2pPr marL="914400" lvl="1" indent="-228600" algn="l">
              <a:spcBef>
                <a:spcPts val="600"/>
              </a:spcBef>
              <a:spcAft>
                <a:spcPts val="0"/>
              </a:spcAft>
              <a:buSzPts val="1200"/>
              <a:buNone/>
              <a:defRPr sz="1200"/>
            </a:lvl2pPr>
            <a:lvl3pPr marL="1371600" lvl="2" indent="-228600" algn="l">
              <a:spcBef>
                <a:spcPts val="600"/>
              </a:spcBef>
              <a:spcAft>
                <a:spcPts val="0"/>
              </a:spcAft>
              <a:buSzPts val="1000"/>
              <a:buNone/>
              <a:defRPr sz="1000"/>
            </a:lvl3pPr>
            <a:lvl4pPr marL="1828800" lvl="3" indent="-228600" algn="l">
              <a:spcBef>
                <a:spcPts val="600"/>
              </a:spcBef>
              <a:spcAft>
                <a:spcPts val="0"/>
              </a:spcAft>
              <a:buSzPts val="900"/>
              <a:buNone/>
              <a:defRPr sz="900"/>
            </a:lvl4pPr>
            <a:lvl5pPr marL="2286000" lvl="4" indent="-228600" algn="l">
              <a:spcBef>
                <a:spcPts val="600"/>
              </a:spcBef>
              <a:spcAft>
                <a:spcPts val="0"/>
              </a:spcAft>
              <a:buSzPts val="900"/>
              <a:buNone/>
              <a:defRPr sz="900"/>
            </a:lvl5pPr>
            <a:lvl6pPr marL="2743200" lvl="5" indent="-228600" algn="l">
              <a:spcBef>
                <a:spcPts val="600"/>
              </a:spcBef>
              <a:spcAft>
                <a:spcPts val="0"/>
              </a:spcAft>
              <a:buSzPts val="900"/>
              <a:buNone/>
              <a:defRPr sz="900"/>
            </a:lvl6pPr>
            <a:lvl7pPr marL="3200400" lvl="6" indent="-228600" algn="l">
              <a:spcBef>
                <a:spcPts val="600"/>
              </a:spcBef>
              <a:spcAft>
                <a:spcPts val="0"/>
              </a:spcAft>
              <a:buSzPts val="900"/>
              <a:buNone/>
              <a:defRPr sz="900"/>
            </a:lvl7pPr>
            <a:lvl8pPr marL="3657600" lvl="7" indent="-228600" algn="l">
              <a:spcBef>
                <a:spcPts val="600"/>
              </a:spcBef>
              <a:spcAft>
                <a:spcPts val="0"/>
              </a:spcAft>
              <a:buSzPts val="900"/>
              <a:buNone/>
              <a:defRPr sz="900"/>
            </a:lvl8pPr>
            <a:lvl9pPr marL="4114800" lvl="8" indent="-228600" algn="l">
              <a:spcBef>
                <a:spcPts val="600"/>
              </a:spcBef>
              <a:spcAft>
                <a:spcPts val="600"/>
              </a:spcAft>
              <a:buSzPts val="900"/>
              <a:buNone/>
              <a:defRPr sz="900"/>
            </a:lvl9pPr>
          </a:lstStyle>
          <a:p>
            <a:endParaRPr/>
          </a:p>
        </p:txBody>
      </p:sp>
      <p:sp>
        <p:nvSpPr>
          <p:cNvPr id="83" name="Google Shape;83;p18"/>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8"/>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8"/>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86"/>
        <p:cNvGrpSpPr/>
        <p:nvPr/>
      </p:nvGrpSpPr>
      <p:grpSpPr>
        <a:xfrm>
          <a:off x="0" y="0"/>
          <a:ext cx="0" cy="0"/>
          <a:chOff x="0" y="0"/>
          <a:chExt cx="0" cy="0"/>
        </a:xfrm>
      </p:grpSpPr>
      <p:sp>
        <p:nvSpPr>
          <p:cNvPr id="87" name="Google Shape;87;p19"/>
          <p:cNvSpPr/>
          <p:nvPr/>
        </p:nvSpPr>
        <p:spPr>
          <a:xfrm>
            <a:off x="631697" y="1081456"/>
            <a:ext cx="6332416" cy="3239188"/>
          </a:xfrm>
          <a:custGeom>
            <a:avLst/>
            <a:gdLst/>
            <a:ahLst/>
            <a:cxnLst/>
            <a:rect l="l" t="t" r="r" b="b"/>
            <a:pathLst>
              <a:path w="3384" h="2308" extrusionOk="0">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88" name="Google Shape;88;p19"/>
          <p:cNvSpPr txBox="1">
            <a:spLocks noGrp="1"/>
          </p:cNvSpPr>
          <p:nvPr>
            <p:ph type="title"/>
          </p:nvPr>
        </p:nvSpPr>
        <p:spPr>
          <a:xfrm>
            <a:off x="850985" y="1238502"/>
            <a:ext cx="5893840" cy="2645912"/>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4200"/>
              <a:buFont typeface="Century Gothic"/>
              <a:buNone/>
              <a:defRPr sz="42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9"/>
          <p:cNvSpPr txBox="1">
            <a:spLocks noGrp="1"/>
          </p:cNvSpPr>
          <p:nvPr>
            <p:ph type="body" idx="1"/>
          </p:nvPr>
        </p:nvSpPr>
        <p:spPr>
          <a:xfrm>
            <a:off x="853190" y="4443680"/>
            <a:ext cx="5891636" cy="713241"/>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Autofit/>
          </a:bodyPr>
          <a:lstStyle>
            <a:lvl1pPr marL="457200" lvl="0" indent="-228600" algn="l">
              <a:spcBef>
                <a:spcPts val="360"/>
              </a:spcBef>
              <a:spcAft>
                <a:spcPts val="0"/>
              </a:spcAft>
              <a:buSzPts val="1800"/>
              <a:buNone/>
              <a:defRPr sz="1800">
                <a:solidFill>
                  <a:schemeClr val="lt1"/>
                </a:solidFill>
              </a:defRPr>
            </a:lvl1pPr>
            <a:lvl2pPr marL="914400" lvl="1" indent="-228600" algn="l">
              <a:spcBef>
                <a:spcPts val="600"/>
              </a:spcBef>
              <a:spcAft>
                <a:spcPts val="0"/>
              </a:spcAft>
              <a:buSzPts val="1800"/>
              <a:buNone/>
              <a:defRPr sz="1800">
                <a:solidFill>
                  <a:schemeClr val="lt1"/>
                </a:solidFill>
              </a:defRPr>
            </a:lvl2pPr>
            <a:lvl3pPr marL="1371600" lvl="2" indent="-228600" algn="l">
              <a:spcBef>
                <a:spcPts val="600"/>
              </a:spcBef>
              <a:spcAft>
                <a:spcPts val="0"/>
              </a:spcAft>
              <a:buSzPts val="1600"/>
              <a:buNone/>
              <a:defRPr sz="1600">
                <a:solidFill>
                  <a:schemeClr val="lt1"/>
                </a:solidFill>
              </a:defRPr>
            </a:lvl3pPr>
            <a:lvl4pPr marL="1828800" lvl="3" indent="-228600" algn="l">
              <a:spcBef>
                <a:spcPts val="600"/>
              </a:spcBef>
              <a:spcAft>
                <a:spcPts val="0"/>
              </a:spcAft>
              <a:buSzPts val="1400"/>
              <a:buNone/>
              <a:defRPr sz="1400">
                <a:solidFill>
                  <a:schemeClr val="lt1"/>
                </a:solidFill>
              </a:defRPr>
            </a:lvl4pPr>
            <a:lvl5pPr marL="2286000" lvl="4" indent="-228600" algn="l">
              <a:spcBef>
                <a:spcPts val="600"/>
              </a:spcBef>
              <a:spcAft>
                <a:spcPts val="0"/>
              </a:spcAft>
              <a:buSzPts val="1400"/>
              <a:buNone/>
              <a:defRPr sz="1400">
                <a:solidFill>
                  <a:schemeClr val="lt1"/>
                </a:solidFill>
              </a:defRPr>
            </a:lvl5pPr>
            <a:lvl6pPr marL="2743200" lvl="5" indent="-228600" algn="l">
              <a:spcBef>
                <a:spcPts val="600"/>
              </a:spcBef>
              <a:spcAft>
                <a:spcPts val="0"/>
              </a:spcAft>
              <a:buSzPts val="1400"/>
              <a:buNone/>
              <a:defRPr sz="1400">
                <a:solidFill>
                  <a:schemeClr val="lt1"/>
                </a:solidFill>
              </a:defRPr>
            </a:lvl6pPr>
            <a:lvl7pPr marL="3200400" lvl="6" indent="-228600" algn="l">
              <a:spcBef>
                <a:spcPts val="600"/>
              </a:spcBef>
              <a:spcAft>
                <a:spcPts val="0"/>
              </a:spcAft>
              <a:buSzPts val="1400"/>
              <a:buNone/>
              <a:defRPr sz="1400">
                <a:solidFill>
                  <a:schemeClr val="lt1"/>
                </a:solidFill>
              </a:defRPr>
            </a:lvl7pPr>
            <a:lvl8pPr marL="3657600" lvl="7" indent="-228600" algn="l">
              <a:spcBef>
                <a:spcPts val="600"/>
              </a:spcBef>
              <a:spcAft>
                <a:spcPts val="0"/>
              </a:spcAft>
              <a:buSzPts val="1400"/>
              <a:buNone/>
              <a:defRPr sz="1400">
                <a:solidFill>
                  <a:schemeClr val="lt1"/>
                </a:solidFill>
              </a:defRPr>
            </a:lvl8pPr>
            <a:lvl9pPr marL="4114800" lvl="8" indent="-228600" algn="l">
              <a:spcBef>
                <a:spcPts val="600"/>
              </a:spcBef>
              <a:spcAft>
                <a:spcPts val="600"/>
              </a:spcAft>
              <a:buSzPts val="1400"/>
              <a:buNone/>
              <a:defRPr sz="1400">
                <a:solidFill>
                  <a:schemeClr val="lt1"/>
                </a:solidFill>
              </a:defRPr>
            </a:lvl9pPr>
          </a:lstStyle>
          <a:p>
            <a:endParaRPr/>
          </a:p>
        </p:txBody>
      </p:sp>
      <p:sp>
        <p:nvSpPr>
          <p:cNvPr id="90" name="Google Shape;90;p19"/>
          <p:cNvSpPr txBox="1">
            <a:spLocks noGrp="1"/>
          </p:cNvSpPr>
          <p:nvPr>
            <p:ph type="body" idx="2"/>
          </p:nvPr>
        </p:nvSpPr>
        <p:spPr>
          <a:xfrm>
            <a:off x="7574642" y="1081456"/>
            <a:ext cx="3810001" cy="4075465"/>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228600" algn="l">
              <a:spcBef>
                <a:spcPts val="360"/>
              </a:spcBef>
              <a:spcAft>
                <a:spcPts val="0"/>
              </a:spcAft>
              <a:buSzPts val="1800"/>
              <a:buFont typeface="Century Gothic"/>
              <a:buNone/>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91" name="Google Shape;91;p19"/>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9"/>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9"/>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94"/>
        <p:cNvGrpSpPr/>
        <p:nvPr/>
      </p:nvGrpSpPr>
      <p:grpSpPr>
        <a:xfrm>
          <a:off x="0" y="0"/>
          <a:ext cx="0" cy="0"/>
          <a:chOff x="0" y="0"/>
          <a:chExt cx="0" cy="0"/>
        </a:xfrm>
      </p:grpSpPr>
      <p:sp>
        <p:nvSpPr>
          <p:cNvPr id="95" name="Google Shape;95;p20"/>
          <p:cNvSpPr/>
          <p:nvPr/>
        </p:nvSpPr>
        <p:spPr>
          <a:xfrm>
            <a:off x="1140884" y="2286585"/>
            <a:ext cx="4895115" cy="2503972"/>
          </a:xfrm>
          <a:custGeom>
            <a:avLst/>
            <a:gdLst/>
            <a:ahLst/>
            <a:cxnLst/>
            <a:rect l="l" t="t" r="r" b="b"/>
            <a:pathLst>
              <a:path w="3384" h="2308" extrusionOk="0">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96" name="Google Shape;96;p20"/>
          <p:cNvSpPr txBox="1">
            <a:spLocks noGrp="1"/>
          </p:cNvSpPr>
          <p:nvPr>
            <p:ph type="title"/>
          </p:nvPr>
        </p:nvSpPr>
        <p:spPr>
          <a:xfrm>
            <a:off x="1357089" y="2435957"/>
            <a:ext cx="4382521" cy="2007789"/>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3200"/>
              <a:buFont typeface="Century Gothic"/>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body" idx="1"/>
          </p:nvPr>
        </p:nvSpPr>
        <p:spPr>
          <a:xfrm>
            <a:off x="6156000" y="2286000"/>
            <a:ext cx="4880300" cy="2295525"/>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228600" algn="l">
              <a:spcBef>
                <a:spcPts val="360"/>
              </a:spcBef>
              <a:spcAft>
                <a:spcPts val="0"/>
              </a:spcAft>
              <a:buSzPts val="1800"/>
              <a:buFont typeface="Century Gothic"/>
              <a:buNone/>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98" name="Google Shape;98;p20"/>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0"/>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0"/>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1"/>
        <p:cNvGrpSpPr/>
        <p:nvPr/>
      </p:nvGrpSpPr>
      <p:grpSpPr>
        <a:xfrm>
          <a:off x="0" y="0"/>
          <a:ext cx="0" cy="0"/>
          <a:chOff x="0" y="0"/>
          <a:chExt cx="0" cy="0"/>
        </a:xfrm>
      </p:grpSpPr>
      <p:sp>
        <p:nvSpPr>
          <p:cNvPr id="102" name="Google Shape;102;p21"/>
          <p:cNvSpPr/>
          <p:nvPr/>
        </p:nvSpPr>
        <p:spPr>
          <a:xfrm>
            <a:off x="0" y="0"/>
            <a:ext cx="12192000"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103" name="Google Shape;103;p21"/>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1"/>
          <p:cNvSpPr txBox="1">
            <a:spLocks noGrp="1"/>
          </p:cNvSpPr>
          <p:nvPr>
            <p:ph type="body" idx="1"/>
          </p:nvPr>
        </p:nvSpPr>
        <p:spPr>
          <a:xfrm rot="5400000">
            <a:off x="4254444" y="-1260043"/>
            <a:ext cx="3674397" cy="10563285"/>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105" name="Google Shape;105;p21"/>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1"/>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21"/>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8"/>
        <p:cNvGrpSpPr/>
        <p:nvPr/>
      </p:nvGrpSpPr>
      <p:grpSpPr>
        <a:xfrm>
          <a:off x="0" y="0"/>
          <a:ext cx="0" cy="0"/>
          <a:chOff x="0" y="0"/>
          <a:chExt cx="0" cy="0"/>
        </a:xfrm>
      </p:grpSpPr>
      <p:sp>
        <p:nvSpPr>
          <p:cNvPr id="109" name="Google Shape;109;p22"/>
          <p:cNvSpPr/>
          <p:nvPr/>
        </p:nvSpPr>
        <p:spPr>
          <a:xfrm>
            <a:off x="7669651" y="446089"/>
            <a:ext cx="4522349" cy="5414962"/>
          </a:xfrm>
          <a:custGeom>
            <a:avLst/>
            <a:gdLst/>
            <a:ahLst/>
            <a:cxnLst/>
            <a:rect l="l" t="t" r="r" b="b"/>
            <a:pathLst>
              <a:path w="2879" h="4320" extrusionOk="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110" name="Google Shape;110;p22"/>
          <p:cNvSpPr txBox="1">
            <a:spLocks noGrp="1"/>
          </p:cNvSpPr>
          <p:nvPr>
            <p:ph type="title"/>
          </p:nvPr>
        </p:nvSpPr>
        <p:spPr>
          <a:xfrm rot="5400000">
            <a:off x="6863537" y="1906175"/>
            <a:ext cx="5134798" cy="2494791"/>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2"/>
          <p:cNvSpPr txBox="1">
            <a:spLocks noGrp="1"/>
          </p:cNvSpPr>
          <p:nvPr>
            <p:ph type="body" idx="1"/>
          </p:nvPr>
        </p:nvSpPr>
        <p:spPr>
          <a:xfrm rot="5400000">
            <a:off x="1408290" y="-152200"/>
            <a:ext cx="5414962" cy="6611540"/>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112" name="Google Shape;112;p22"/>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2"/>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22"/>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1"/>
        <p:cNvGrpSpPr/>
        <p:nvPr/>
      </p:nvGrpSpPr>
      <p:grpSpPr>
        <a:xfrm>
          <a:off x="0" y="0"/>
          <a:ext cx="0" cy="0"/>
          <a:chOff x="0" y="0"/>
          <a:chExt cx="0" cy="0"/>
        </a:xfrm>
      </p:grpSpPr>
      <p:sp>
        <p:nvSpPr>
          <p:cNvPr id="122" name="Google Shape;122;gd30b6e0ebd_0_174"/>
          <p:cNvSpPr/>
          <p:nvPr/>
        </p:nvSpPr>
        <p:spPr>
          <a:xfrm>
            <a:off x="0" y="-3175"/>
            <a:ext cx="12192005" cy="5203825"/>
          </a:xfrm>
          <a:custGeom>
            <a:avLst/>
            <a:gdLst/>
            <a:ahLst/>
            <a:cxnLst/>
            <a:rect l="l" t="t" r="r" b="b"/>
            <a:pathLst>
              <a:path w="5760" h="3278" extrusionOk="0">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1">
            <a:blip r:embed="rId2">
              <a:alphaModFix/>
            </a:blip>
            <a:tile tx="0" ty="0" sx="99997" sy="99997" flip="none" algn="tl"/>
          </a:blipFill>
          <a:ln w="9525" cap="rnd" cmpd="sng">
            <a:solidFill>
              <a:schemeClr val="accent1"/>
            </a:solidFill>
            <a:prstDash val="solid"/>
            <a:round/>
            <a:headEnd type="none" w="sm" len="sm"/>
            <a:tailEnd type="none" w="sm" len="sm"/>
          </a:ln>
        </p:spPr>
      </p:sp>
      <p:sp>
        <p:nvSpPr>
          <p:cNvPr id="123" name="Google Shape;123;gd30b6e0ebd_0_174"/>
          <p:cNvSpPr txBox="1">
            <a:spLocks noGrp="1"/>
          </p:cNvSpPr>
          <p:nvPr>
            <p:ph type="ctrTitle"/>
          </p:nvPr>
        </p:nvSpPr>
        <p:spPr>
          <a:xfrm>
            <a:off x="810001" y="1449147"/>
            <a:ext cx="10572000" cy="29712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rtl="0">
              <a:spcBef>
                <a:spcPts val="0"/>
              </a:spcBef>
              <a:spcAft>
                <a:spcPts val="0"/>
              </a:spcAft>
              <a:buClr>
                <a:srgbClr val="FEFEFE"/>
              </a:buClr>
              <a:buSzPts val="5400"/>
              <a:buFont typeface="Century Gothic"/>
              <a:buNone/>
              <a:defRPr sz="54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4" name="Google Shape;124;gd30b6e0ebd_0_174"/>
          <p:cNvSpPr txBox="1">
            <a:spLocks noGrp="1"/>
          </p:cNvSpPr>
          <p:nvPr>
            <p:ph type="subTitle" idx="1"/>
          </p:nvPr>
        </p:nvSpPr>
        <p:spPr>
          <a:xfrm>
            <a:off x="810001" y="5280847"/>
            <a:ext cx="10572000" cy="435000"/>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lvl="0" algn="l" rtl="0">
              <a:spcBef>
                <a:spcPts val="360"/>
              </a:spcBef>
              <a:spcAft>
                <a:spcPts val="0"/>
              </a:spcAft>
              <a:buSzPts val="1800"/>
              <a:buNone/>
              <a:defRPr>
                <a:solidFill>
                  <a:schemeClr val="lt1"/>
                </a:solidFill>
              </a:defRPr>
            </a:lvl1pPr>
            <a:lvl2pPr lvl="1" algn="ctr" rtl="0">
              <a:spcBef>
                <a:spcPts val="600"/>
              </a:spcBef>
              <a:spcAft>
                <a:spcPts val="0"/>
              </a:spcAft>
              <a:buSzPts val="1600"/>
              <a:buNone/>
              <a:defRPr>
                <a:solidFill>
                  <a:schemeClr val="lt1"/>
                </a:solidFill>
              </a:defRPr>
            </a:lvl2pPr>
            <a:lvl3pPr lvl="2" algn="ctr" rtl="0">
              <a:spcBef>
                <a:spcPts val="600"/>
              </a:spcBef>
              <a:spcAft>
                <a:spcPts val="0"/>
              </a:spcAft>
              <a:buSzPts val="1400"/>
              <a:buNone/>
              <a:defRPr>
                <a:solidFill>
                  <a:schemeClr val="lt1"/>
                </a:solidFill>
              </a:defRPr>
            </a:lvl3pPr>
            <a:lvl4pPr lvl="3" algn="ctr" rtl="0">
              <a:spcBef>
                <a:spcPts val="600"/>
              </a:spcBef>
              <a:spcAft>
                <a:spcPts val="0"/>
              </a:spcAft>
              <a:buSzPts val="1200"/>
              <a:buNone/>
              <a:defRPr>
                <a:solidFill>
                  <a:schemeClr val="lt1"/>
                </a:solidFill>
              </a:defRPr>
            </a:lvl4pPr>
            <a:lvl5pPr lvl="4" algn="ctr" rtl="0">
              <a:spcBef>
                <a:spcPts val="600"/>
              </a:spcBef>
              <a:spcAft>
                <a:spcPts val="0"/>
              </a:spcAft>
              <a:buSzPts val="1200"/>
              <a:buNone/>
              <a:defRPr>
                <a:solidFill>
                  <a:schemeClr val="lt1"/>
                </a:solidFill>
              </a:defRPr>
            </a:lvl5pPr>
            <a:lvl6pPr lvl="5" algn="ctr" rtl="0">
              <a:spcBef>
                <a:spcPts val="600"/>
              </a:spcBef>
              <a:spcAft>
                <a:spcPts val="0"/>
              </a:spcAft>
              <a:buSzPts val="1200"/>
              <a:buNone/>
              <a:defRPr>
                <a:solidFill>
                  <a:schemeClr val="lt1"/>
                </a:solidFill>
              </a:defRPr>
            </a:lvl6pPr>
            <a:lvl7pPr lvl="6" algn="ctr" rtl="0">
              <a:spcBef>
                <a:spcPts val="600"/>
              </a:spcBef>
              <a:spcAft>
                <a:spcPts val="0"/>
              </a:spcAft>
              <a:buSzPts val="1200"/>
              <a:buNone/>
              <a:defRPr>
                <a:solidFill>
                  <a:schemeClr val="lt1"/>
                </a:solidFill>
              </a:defRPr>
            </a:lvl7pPr>
            <a:lvl8pPr lvl="7" algn="ctr" rtl="0">
              <a:spcBef>
                <a:spcPts val="600"/>
              </a:spcBef>
              <a:spcAft>
                <a:spcPts val="0"/>
              </a:spcAft>
              <a:buSzPts val="1200"/>
              <a:buNone/>
              <a:defRPr>
                <a:solidFill>
                  <a:schemeClr val="lt1"/>
                </a:solidFill>
              </a:defRPr>
            </a:lvl8pPr>
            <a:lvl9pPr lvl="8" algn="ctr" rtl="0">
              <a:spcBef>
                <a:spcPts val="600"/>
              </a:spcBef>
              <a:spcAft>
                <a:spcPts val="600"/>
              </a:spcAft>
              <a:buSzPts val="1200"/>
              <a:buNone/>
              <a:defRPr>
                <a:solidFill>
                  <a:schemeClr val="lt1"/>
                </a:solidFill>
              </a:defRPr>
            </a:lvl9pPr>
          </a:lstStyle>
          <a:p>
            <a:endParaRPr/>
          </a:p>
        </p:txBody>
      </p:sp>
      <p:sp>
        <p:nvSpPr>
          <p:cNvPr id="125" name="Google Shape;125;gd30b6e0ebd_0_174"/>
          <p:cNvSpPr txBox="1">
            <a:spLocks noGrp="1"/>
          </p:cNvSpPr>
          <p:nvPr>
            <p:ph type="dt" idx="10"/>
          </p:nvPr>
        </p:nvSpPr>
        <p:spPr>
          <a:xfrm>
            <a:off x="9334626" y="6041362"/>
            <a:ext cx="1343700" cy="365100"/>
          </a:xfrm>
          <a:prstGeom prst="rect">
            <a:avLst/>
          </a:prstGeom>
          <a:noFill/>
          <a:ln>
            <a:noFill/>
          </a:ln>
        </p:spPr>
        <p:txBody>
          <a:bodyPr spcFirstLastPara="1" wrap="square" lIns="91425" tIns="45700" rIns="91425" bIns="45700" anchor="b"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6" name="Google Shape;126;gd30b6e0ebd_0_174"/>
          <p:cNvSpPr txBox="1">
            <a:spLocks noGrp="1"/>
          </p:cNvSpPr>
          <p:nvPr>
            <p:ph type="ftr" idx="11"/>
          </p:nvPr>
        </p:nvSpPr>
        <p:spPr>
          <a:xfrm>
            <a:off x="451514" y="6041362"/>
            <a:ext cx="8644200" cy="3651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7" name="Google Shape;127;gd30b6e0ebd_0_174"/>
          <p:cNvSpPr txBox="1">
            <a:spLocks noGrp="1"/>
          </p:cNvSpPr>
          <p:nvPr>
            <p:ph type="sldNum" idx="12"/>
          </p:nvPr>
        </p:nvSpPr>
        <p:spPr>
          <a:xfrm>
            <a:off x="10678331" y="5915888"/>
            <a:ext cx="1062300" cy="490500"/>
          </a:xfrm>
          <a:prstGeom prst="rect">
            <a:avLst/>
          </a:prstGeom>
          <a:noFill/>
          <a:ln>
            <a:noFill/>
          </a:ln>
        </p:spPr>
        <p:txBody>
          <a:bodyPr spcFirstLastPara="1" wrap="square" lIns="91425" tIns="45700" rIns="91425" bIns="1080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8"/>
        <p:cNvGrpSpPr/>
        <p:nvPr/>
      </p:nvGrpSpPr>
      <p:grpSpPr>
        <a:xfrm>
          <a:off x="0" y="0"/>
          <a:ext cx="0" cy="0"/>
          <a:chOff x="0" y="0"/>
          <a:chExt cx="0" cy="0"/>
        </a:xfrm>
      </p:grpSpPr>
      <p:sp>
        <p:nvSpPr>
          <p:cNvPr id="129" name="Google Shape;129;gd30b6e0ebd_0_181"/>
          <p:cNvSpPr/>
          <p:nvPr/>
        </p:nvSpPr>
        <p:spPr>
          <a:xfrm>
            <a:off x="0" y="0"/>
            <a:ext cx="12192005"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99997" sy="99997" flip="none" algn="tl"/>
          </a:blipFill>
          <a:ln w="9525" cap="rnd" cmpd="sng">
            <a:solidFill>
              <a:schemeClr val="accent1"/>
            </a:solidFill>
            <a:prstDash val="solid"/>
            <a:round/>
            <a:headEnd type="none" w="sm" len="sm"/>
            <a:tailEnd type="none" w="sm" len="sm"/>
          </a:ln>
        </p:spPr>
      </p:sp>
      <p:sp>
        <p:nvSpPr>
          <p:cNvPr id="130" name="Google Shape;130;gd30b6e0ebd_0_181"/>
          <p:cNvSpPr txBox="1">
            <a:spLocks noGrp="1"/>
          </p:cNvSpPr>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rtl="0">
              <a:spcBef>
                <a:spcPts val="0"/>
              </a:spcBef>
              <a:spcAft>
                <a:spcPts val="0"/>
              </a:spcAft>
              <a:buClr>
                <a:srgbClr val="FEFEFE"/>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1" name="Google Shape;131;gd30b6e0ebd_0_181"/>
          <p:cNvSpPr txBox="1">
            <a:spLocks noGrp="1"/>
          </p:cNvSpPr>
          <p:nvPr>
            <p:ph type="body" idx="1"/>
          </p:nvPr>
        </p:nvSpPr>
        <p:spPr>
          <a:xfrm>
            <a:off x="818712" y="2222287"/>
            <a:ext cx="10554600" cy="3636600"/>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342900" algn="l" rtl="0">
              <a:spcBef>
                <a:spcPts val="360"/>
              </a:spcBef>
              <a:spcAft>
                <a:spcPts val="0"/>
              </a:spcAft>
              <a:buSzPts val="1800"/>
              <a:buChar char="🞆"/>
              <a:defRPr/>
            </a:lvl1pPr>
            <a:lvl2pPr marL="914400" lvl="1" indent="-342900" algn="l" rtl="0">
              <a:spcBef>
                <a:spcPts val="600"/>
              </a:spcBef>
              <a:spcAft>
                <a:spcPts val="0"/>
              </a:spcAft>
              <a:buSzPts val="1800"/>
              <a:buChar char="🞆"/>
              <a:defRPr/>
            </a:lvl2pPr>
            <a:lvl3pPr marL="1371600" lvl="2" indent="-342900" algn="l" rtl="0">
              <a:spcBef>
                <a:spcPts val="600"/>
              </a:spcBef>
              <a:spcAft>
                <a:spcPts val="0"/>
              </a:spcAft>
              <a:buSzPts val="1800"/>
              <a:buChar char="🞆"/>
              <a:defRPr/>
            </a:lvl3pPr>
            <a:lvl4pPr marL="1828800" lvl="3" indent="-342900" algn="l" rtl="0">
              <a:spcBef>
                <a:spcPts val="600"/>
              </a:spcBef>
              <a:spcAft>
                <a:spcPts val="0"/>
              </a:spcAft>
              <a:buSzPts val="1800"/>
              <a:buChar char="🞆"/>
              <a:defRPr/>
            </a:lvl4pPr>
            <a:lvl5pPr marL="2286000" lvl="4" indent="-342900" algn="l" rtl="0">
              <a:spcBef>
                <a:spcPts val="600"/>
              </a:spcBef>
              <a:spcAft>
                <a:spcPts val="0"/>
              </a:spcAft>
              <a:buSzPts val="1800"/>
              <a:buChar char="🞆"/>
              <a:defRPr/>
            </a:lvl5pPr>
            <a:lvl6pPr marL="2743200" lvl="5" indent="-342900" algn="l" rtl="0">
              <a:spcBef>
                <a:spcPts val="600"/>
              </a:spcBef>
              <a:spcAft>
                <a:spcPts val="0"/>
              </a:spcAft>
              <a:buSzPts val="1800"/>
              <a:buChar char="🞆"/>
              <a:defRPr/>
            </a:lvl6pPr>
            <a:lvl7pPr marL="3200400" lvl="6" indent="-342900" algn="l" rtl="0">
              <a:spcBef>
                <a:spcPts val="600"/>
              </a:spcBef>
              <a:spcAft>
                <a:spcPts val="0"/>
              </a:spcAft>
              <a:buSzPts val="1800"/>
              <a:buChar char="🞆"/>
              <a:defRPr/>
            </a:lvl7pPr>
            <a:lvl8pPr marL="3657600" lvl="7" indent="-342900" algn="l" rtl="0">
              <a:spcBef>
                <a:spcPts val="600"/>
              </a:spcBef>
              <a:spcAft>
                <a:spcPts val="0"/>
              </a:spcAft>
              <a:buSzPts val="1800"/>
              <a:buChar char="🞆"/>
              <a:defRPr/>
            </a:lvl8pPr>
            <a:lvl9pPr marL="4114800" lvl="8" indent="-342900" algn="l" rtl="0">
              <a:spcBef>
                <a:spcPts val="600"/>
              </a:spcBef>
              <a:spcAft>
                <a:spcPts val="600"/>
              </a:spcAft>
              <a:buSzPts val="1800"/>
              <a:buChar char="🞆"/>
              <a:defRPr/>
            </a:lvl9pPr>
          </a:lstStyle>
          <a:p>
            <a:endParaRPr/>
          </a:p>
        </p:txBody>
      </p:sp>
      <p:sp>
        <p:nvSpPr>
          <p:cNvPr id="132" name="Google Shape;132;gd30b6e0ebd_0_181"/>
          <p:cNvSpPr txBox="1">
            <a:spLocks noGrp="1"/>
          </p:cNvSpPr>
          <p:nvPr>
            <p:ph type="dt" idx="10"/>
          </p:nvPr>
        </p:nvSpPr>
        <p:spPr>
          <a:xfrm>
            <a:off x="9334626" y="6041362"/>
            <a:ext cx="1343700" cy="365100"/>
          </a:xfrm>
          <a:prstGeom prst="rect">
            <a:avLst/>
          </a:prstGeom>
          <a:noFill/>
          <a:ln>
            <a:noFill/>
          </a:ln>
        </p:spPr>
        <p:txBody>
          <a:bodyPr spcFirstLastPara="1" wrap="square" lIns="91425" tIns="45700" rIns="91425" bIns="45700" anchor="b"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3" name="Google Shape;133;gd30b6e0ebd_0_181"/>
          <p:cNvSpPr txBox="1">
            <a:spLocks noGrp="1"/>
          </p:cNvSpPr>
          <p:nvPr>
            <p:ph type="ftr" idx="11"/>
          </p:nvPr>
        </p:nvSpPr>
        <p:spPr>
          <a:xfrm>
            <a:off x="451514" y="6041362"/>
            <a:ext cx="8644200" cy="3651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4" name="Google Shape;134;gd30b6e0ebd_0_181"/>
          <p:cNvSpPr txBox="1">
            <a:spLocks noGrp="1"/>
          </p:cNvSpPr>
          <p:nvPr>
            <p:ph type="sldNum" idx="12"/>
          </p:nvPr>
        </p:nvSpPr>
        <p:spPr>
          <a:xfrm>
            <a:off x="10678331" y="5915888"/>
            <a:ext cx="1062300" cy="490500"/>
          </a:xfrm>
          <a:prstGeom prst="rect">
            <a:avLst/>
          </a:prstGeom>
          <a:noFill/>
          <a:ln>
            <a:noFill/>
          </a:ln>
        </p:spPr>
        <p:txBody>
          <a:bodyPr spcFirstLastPara="1" wrap="square" lIns="91425" tIns="45700" rIns="91425" bIns="1080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5"/>
        <p:cNvGrpSpPr/>
        <p:nvPr/>
      </p:nvGrpSpPr>
      <p:grpSpPr>
        <a:xfrm>
          <a:off x="0" y="0"/>
          <a:ext cx="0" cy="0"/>
          <a:chOff x="0" y="0"/>
          <a:chExt cx="0" cy="0"/>
        </a:xfrm>
      </p:grpSpPr>
      <p:sp>
        <p:nvSpPr>
          <p:cNvPr id="136" name="Google Shape;136;gd30b6e0ebd_0_188"/>
          <p:cNvSpPr/>
          <p:nvPr/>
        </p:nvSpPr>
        <p:spPr>
          <a:xfrm>
            <a:off x="0" y="1"/>
            <a:ext cx="12192005" cy="5203825"/>
          </a:xfrm>
          <a:custGeom>
            <a:avLst/>
            <a:gdLst/>
            <a:ahLst/>
            <a:cxnLst/>
            <a:rect l="l" t="t" r="r" b="b"/>
            <a:pathLst>
              <a:path w="5760" h="3278" extrusionOk="0">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blipFill rotWithShape="1">
            <a:blip r:embed="rId2">
              <a:alphaModFix/>
            </a:blip>
            <a:tile tx="0" ty="0" sx="99997" sy="99997" flip="none" algn="tl"/>
          </a:blipFill>
          <a:ln w="9525" cap="rnd" cmpd="sng">
            <a:solidFill>
              <a:schemeClr val="accent1"/>
            </a:solidFill>
            <a:prstDash val="solid"/>
            <a:round/>
            <a:headEnd type="none" w="sm" len="sm"/>
            <a:tailEnd type="none" w="sm" len="sm"/>
          </a:ln>
        </p:spPr>
      </p:sp>
      <p:sp>
        <p:nvSpPr>
          <p:cNvPr id="137" name="Google Shape;137;gd30b6e0ebd_0_188"/>
          <p:cNvSpPr txBox="1">
            <a:spLocks noGrp="1"/>
          </p:cNvSpPr>
          <p:nvPr>
            <p:ph type="title"/>
          </p:nvPr>
        </p:nvSpPr>
        <p:spPr>
          <a:xfrm>
            <a:off x="810000" y="2951396"/>
            <a:ext cx="10561500" cy="14688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r" rtl="0">
              <a:spcBef>
                <a:spcPts val="0"/>
              </a:spcBef>
              <a:spcAft>
                <a:spcPts val="0"/>
              </a:spcAft>
              <a:buClr>
                <a:srgbClr val="FEFEFE"/>
              </a:buClr>
              <a:buSzPts val="4800"/>
              <a:buFont typeface="Century Gothic"/>
              <a:buNone/>
              <a:defRPr sz="4800" b="1"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8" name="Google Shape;138;gd30b6e0ebd_0_188"/>
          <p:cNvSpPr txBox="1">
            <a:spLocks noGrp="1"/>
          </p:cNvSpPr>
          <p:nvPr>
            <p:ph type="body" idx="1"/>
          </p:nvPr>
        </p:nvSpPr>
        <p:spPr>
          <a:xfrm>
            <a:off x="810000" y="5281201"/>
            <a:ext cx="10561500" cy="434100"/>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Autofit/>
          </a:bodyPr>
          <a:lstStyle>
            <a:lvl1pPr marL="457200" lvl="0" indent="-228600" algn="r" rtl="0">
              <a:spcBef>
                <a:spcPts val="360"/>
              </a:spcBef>
              <a:spcAft>
                <a:spcPts val="0"/>
              </a:spcAft>
              <a:buSzPts val="1800"/>
              <a:buNone/>
              <a:defRPr sz="1800">
                <a:solidFill>
                  <a:schemeClr val="lt1"/>
                </a:solidFill>
              </a:defRPr>
            </a:lvl1pPr>
            <a:lvl2pPr marL="914400" lvl="1" indent="-228600" algn="l" rtl="0">
              <a:spcBef>
                <a:spcPts val="600"/>
              </a:spcBef>
              <a:spcAft>
                <a:spcPts val="0"/>
              </a:spcAft>
              <a:buSzPts val="1800"/>
              <a:buNone/>
              <a:defRPr sz="1800">
                <a:solidFill>
                  <a:schemeClr val="lt1"/>
                </a:solidFill>
              </a:defRPr>
            </a:lvl2pPr>
            <a:lvl3pPr marL="1371600" lvl="2" indent="-228600" algn="l" rtl="0">
              <a:spcBef>
                <a:spcPts val="600"/>
              </a:spcBef>
              <a:spcAft>
                <a:spcPts val="0"/>
              </a:spcAft>
              <a:buSzPts val="1600"/>
              <a:buNone/>
              <a:defRPr sz="1600">
                <a:solidFill>
                  <a:schemeClr val="lt1"/>
                </a:solidFill>
              </a:defRPr>
            </a:lvl3pPr>
            <a:lvl4pPr marL="1828800" lvl="3" indent="-228600" algn="l" rtl="0">
              <a:spcBef>
                <a:spcPts val="600"/>
              </a:spcBef>
              <a:spcAft>
                <a:spcPts val="0"/>
              </a:spcAft>
              <a:buSzPts val="1400"/>
              <a:buNone/>
              <a:defRPr sz="1400">
                <a:solidFill>
                  <a:schemeClr val="lt1"/>
                </a:solidFill>
              </a:defRPr>
            </a:lvl4pPr>
            <a:lvl5pPr marL="2286000" lvl="4" indent="-228600" algn="l" rtl="0">
              <a:spcBef>
                <a:spcPts val="600"/>
              </a:spcBef>
              <a:spcAft>
                <a:spcPts val="0"/>
              </a:spcAft>
              <a:buSzPts val="1400"/>
              <a:buNone/>
              <a:defRPr sz="1400">
                <a:solidFill>
                  <a:schemeClr val="lt1"/>
                </a:solidFill>
              </a:defRPr>
            </a:lvl5pPr>
            <a:lvl6pPr marL="2743200" lvl="5" indent="-228600" algn="l" rtl="0">
              <a:spcBef>
                <a:spcPts val="600"/>
              </a:spcBef>
              <a:spcAft>
                <a:spcPts val="0"/>
              </a:spcAft>
              <a:buSzPts val="1400"/>
              <a:buNone/>
              <a:defRPr sz="1400">
                <a:solidFill>
                  <a:schemeClr val="lt1"/>
                </a:solidFill>
              </a:defRPr>
            </a:lvl6pPr>
            <a:lvl7pPr marL="3200400" lvl="6" indent="-228600" algn="l" rtl="0">
              <a:spcBef>
                <a:spcPts val="600"/>
              </a:spcBef>
              <a:spcAft>
                <a:spcPts val="0"/>
              </a:spcAft>
              <a:buSzPts val="1400"/>
              <a:buNone/>
              <a:defRPr sz="1400">
                <a:solidFill>
                  <a:schemeClr val="lt1"/>
                </a:solidFill>
              </a:defRPr>
            </a:lvl7pPr>
            <a:lvl8pPr marL="3657600" lvl="7" indent="-228600" algn="l" rtl="0">
              <a:spcBef>
                <a:spcPts val="600"/>
              </a:spcBef>
              <a:spcAft>
                <a:spcPts val="0"/>
              </a:spcAft>
              <a:buSzPts val="1400"/>
              <a:buNone/>
              <a:defRPr sz="1400">
                <a:solidFill>
                  <a:schemeClr val="lt1"/>
                </a:solidFill>
              </a:defRPr>
            </a:lvl8pPr>
            <a:lvl9pPr marL="4114800" lvl="8" indent="-228600" algn="l" rtl="0">
              <a:spcBef>
                <a:spcPts val="600"/>
              </a:spcBef>
              <a:spcAft>
                <a:spcPts val="600"/>
              </a:spcAft>
              <a:buSzPts val="1400"/>
              <a:buNone/>
              <a:defRPr sz="1400">
                <a:solidFill>
                  <a:schemeClr val="lt1"/>
                </a:solidFill>
              </a:defRPr>
            </a:lvl9pPr>
          </a:lstStyle>
          <a:p>
            <a:endParaRPr/>
          </a:p>
        </p:txBody>
      </p:sp>
      <p:sp>
        <p:nvSpPr>
          <p:cNvPr id="139" name="Google Shape;139;gd30b6e0ebd_0_188"/>
          <p:cNvSpPr txBox="1">
            <a:spLocks noGrp="1"/>
          </p:cNvSpPr>
          <p:nvPr>
            <p:ph type="dt" idx="10"/>
          </p:nvPr>
        </p:nvSpPr>
        <p:spPr>
          <a:xfrm>
            <a:off x="9334626" y="6041362"/>
            <a:ext cx="1343700" cy="365100"/>
          </a:xfrm>
          <a:prstGeom prst="rect">
            <a:avLst/>
          </a:prstGeom>
          <a:noFill/>
          <a:ln>
            <a:noFill/>
          </a:ln>
        </p:spPr>
        <p:txBody>
          <a:bodyPr spcFirstLastPara="1" wrap="square" lIns="91425" tIns="45700" rIns="91425" bIns="45700" anchor="b"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0" name="Google Shape;140;gd30b6e0ebd_0_188"/>
          <p:cNvSpPr txBox="1">
            <a:spLocks noGrp="1"/>
          </p:cNvSpPr>
          <p:nvPr>
            <p:ph type="ftr" idx="11"/>
          </p:nvPr>
        </p:nvSpPr>
        <p:spPr>
          <a:xfrm>
            <a:off x="451514" y="6041362"/>
            <a:ext cx="8644200" cy="3651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1" name="Google Shape;141;gd30b6e0ebd_0_188"/>
          <p:cNvSpPr txBox="1">
            <a:spLocks noGrp="1"/>
          </p:cNvSpPr>
          <p:nvPr>
            <p:ph type="sldNum" idx="12"/>
          </p:nvPr>
        </p:nvSpPr>
        <p:spPr>
          <a:xfrm>
            <a:off x="10678331" y="5915888"/>
            <a:ext cx="1062300" cy="490500"/>
          </a:xfrm>
          <a:prstGeom prst="rect">
            <a:avLst/>
          </a:prstGeom>
          <a:noFill/>
          <a:ln>
            <a:noFill/>
          </a:ln>
        </p:spPr>
        <p:txBody>
          <a:bodyPr spcFirstLastPara="1" wrap="square" lIns="91425" tIns="45700" rIns="91425" bIns="1080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42"/>
        <p:cNvGrpSpPr/>
        <p:nvPr/>
      </p:nvGrpSpPr>
      <p:grpSpPr>
        <a:xfrm>
          <a:off x="0" y="0"/>
          <a:ext cx="0" cy="0"/>
          <a:chOff x="0" y="0"/>
          <a:chExt cx="0" cy="0"/>
        </a:xfrm>
      </p:grpSpPr>
      <p:sp>
        <p:nvSpPr>
          <p:cNvPr id="143" name="Google Shape;143;gd30b6e0ebd_0_195"/>
          <p:cNvSpPr/>
          <p:nvPr/>
        </p:nvSpPr>
        <p:spPr>
          <a:xfrm>
            <a:off x="0" y="0"/>
            <a:ext cx="12192005"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99997" sy="99997" flip="none" algn="tl"/>
          </a:blipFill>
          <a:ln w="9525" cap="rnd" cmpd="sng">
            <a:solidFill>
              <a:schemeClr val="accent1"/>
            </a:solidFill>
            <a:prstDash val="solid"/>
            <a:round/>
            <a:headEnd type="none" w="sm" len="sm"/>
            <a:tailEnd type="none" w="sm" len="sm"/>
          </a:ln>
        </p:spPr>
      </p:sp>
      <p:sp>
        <p:nvSpPr>
          <p:cNvPr id="144" name="Google Shape;144;gd30b6e0ebd_0_195"/>
          <p:cNvSpPr txBox="1">
            <a:spLocks noGrp="1"/>
          </p:cNvSpPr>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rtl="0">
              <a:spcBef>
                <a:spcPts val="0"/>
              </a:spcBef>
              <a:spcAft>
                <a:spcPts val="0"/>
              </a:spcAft>
              <a:buClr>
                <a:srgbClr val="FEFEFE"/>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5" name="Google Shape;145;gd30b6e0ebd_0_195"/>
          <p:cNvSpPr txBox="1">
            <a:spLocks noGrp="1"/>
          </p:cNvSpPr>
          <p:nvPr>
            <p:ph type="body" idx="1"/>
          </p:nvPr>
        </p:nvSpPr>
        <p:spPr>
          <a:xfrm>
            <a:off x="818712" y="2222287"/>
            <a:ext cx="5185800" cy="3638700"/>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342900" algn="l" rtl="0">
              <a:spcBef>
                <a:spcPts val="360"/>
              </a:spcBef>
              <a:spcAft>
                <a:spcPts val="0"/>
              </a:spcAft>
              <a:buSzPts val="1800"/>
              <a:buChar char="🞆"/>
              <a:defRPr/>
            </a:lvl1pPr>
            <a:lvl2pPr marL="914400" lvl="1" indent="-342900" algn="l" rtl="0">
              <a:spcBef>
                <a:spcPts val="600"/>
              </a:spcBef>
              <a:spcAft>
                <a:spcPts val="0"/>
              </a:spcAft>
              <a:buSzPts val="1800"/>
              <a:buChar char="🞆"/>
              <a:defRPr/>
            </a:lvl2pPr>
            <a:lvl3pPr marL="1371600" lvl="2" indent="-342900" algn="l" rtl="0">
              <a:spcBef>
                <a:spcPts val="600"/>
              </a:spcBef>
              <a:spcAft>
                <a:spcPts val="0"/>
              </a:spcAft>
              <a:buSzPts val="1800"/>
              <a:buChar char="🞆"/>
              <a:defRPr/>
            </a:lvl3pPr>
            <a:lvl4pPr marL="1828800" lvl="3" indent="-342900" algn="l" rtl="0">
              <a:spcBef>
                <a:spcPts val="600"/>
              </a:spcBef>
              <a:spcAft>
                <a:spcPts val="0"/>
              </a:spcAft>
              <a:buSzPts val="1800"/>
              <a:buChar char="🞆"/>
              <a:defRPr/>
            </a:lvl4pPr>
            <a:lvl5pPr marL="2286000" lvl="4" indent="-342900" algn="l" rtl="0">
              <a:spcBef>
                <a:spcPts val="600"/>
              </a:spcBef>
              <a:spcAft>
                <a:spcPts val="0"/>
              </a:spcAft>
              <a:buSzPts val="1800"/>
              <a:buChar char="🞆"/>
              <a:defRPr/>
            </a:lvl5pPr>
            <a:lvl6pPr marL="2743200" lvl="5" indent="-342900" algn="l" rtl="0">
              <a:spcBef>
                <a:spcPts val="600"/>
              </a:spcBef>
              <a:spcAft>
                <a:spcPts val="0"/>
              </a:spcAft>
              <a:buSzPts val="1800"/>
              <a:buChar char="🞆"/>
              <a:defRPr/>
            </a:lvl6pPr>
            <a:lvl7pPr marL="3200400" lvl="6" indent="-342900" algn="l" rtl="0">
              <a:spcBef>
                <a:spcPts val="600"/>
              </a:spcBef>
              <a:spcAft>
                <a:spcPts val="0"/>
              </a:spcAft>
              <a:buSzPts val="1800"/>
              <a:buChar char="🞆"/>
              <a:defRPr/>
            </a:lvl7pPr>
            <a:lvl8pPr marL="3657600" lvl="7" indent="-342900" algn="l" rtl="0">
              <a:spcBef>
                <a:spcPts val="600"/>
              </a:spcBef>
              <a:spcAft>
                <a:spcPts val="0"/>
              </a:spcAft>
              <a:buSzPts val="1800"/>
              <a:buChar char="🞆"/>
              <a:defRPr/>
            </a:lvl8pPr>
            <a:lvl9pPr marL="4114800" lvl="8" indent="-342900" algn="l" rtl="0">
              <a:spcBef>
                <a:spcPts val="600"/>
              </a:spcBef>
              <a:spcAft>
                <a:spcPts val="600"/>
              </a:spcAft>
              <a:buSzPts val="1800"/>
              <a:buChar char="🞆"/>
              <a:defRPr/>
            </a:lvl9pPr>
          </a:lstStyle>
          <a:p>
            <a:endParaRPr/>
          </a:p>
        </p:txBody>
      </p:sp>
      <p:sp>
        <p:nvSpPr>
          <p:cNvPr id="146" name="Google Shape;146;gd30b6e0ebd_0_195"/>
          <p:cNvSpPr txBox="1">
            <a:spLocks noGrp="1"/>
          </p:cNvSpPr>
          <p:nvPr>
            <p:ph type="body" idx="2"/>
          </p:nvPr>
        </p:nvSpPr>
        <p:spPr>
          <a:xfrm>
            <a:off x="6187415" y="2222287"/>
            <a:ext cx="5194500" cy="3638700"/>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342900" algn="l" rtl="0">
              <a:spcBef>
                <a:spcPts val="360"/>
              </a:spcBef>
              <a:spcAft>
                <a:spcPts val="0"/>
              </a:spcAft>
              <a:buSzPts val="1800"/>
              <a:buChar char="🞆"/>
              <a:defRPr/>
            </a:lvl1pPr>
            <a:lvl2pPr marL="914400" lvl="1" indent="-342900" algn="l" rtl="0">
              <a:spcBef>
                <a:spcPts val="600"/>
              </a:spcBef>
              <a:spcAft>
                <a:spcPts val="0"/>
              </a:spcAft>
              <a:buSzPts val="1800"/>
              <a:buChar char="🞆"/>
              <a:defRPr/>
            </a:lvl2pPr>
            <a:lvl3pPr marL="1371600" lvl="2" indent="-342900" algn="l" rtl="0">
              <a:spcBef>
                <a:spcPts val="600"/>
              </a:spcBef>
              <a:spcAft>
                <a:spcPts val="0"/>
              </a:spcAft>
              <a:buSzPts val="1800"/>
              <a:buChar char="🞆"/>
              <a:defRPr/>
            </a:lvl3pPr>
            <a:lvl4pPr marL="1828800" lvl="3" indent="-342900" algn="l" rtl="0">
              <a:spcBef>
                <a:spcPts val="600"/>
              </a:spcBef>
              <a:spcAft>
                <a:spcPts val="0"/>
              </a:spcAft>
              <a:buSzPts val="1800"/>
              <a:buChar char="🞆"/>
              <a:defRPr/>
            </a:lvl4pPr>
            <a:lvl5pPr marL="2286000" lvl="4" indent="-342900" algn="l" rtl="0">
              <a:spcBef>
                <a:spcPts val="600"/>
              </a:spcBef>
              <a:spcAft>
                <a:spcPts val="0"/>
              </a:spcAft>
              <a:buSzPts val="1800"/>
              <a:buChar char="🞆"/>
              <a:defRPr/>
            </a:lvl5pPr>
            <a:lvl6pPr marL="2743200" lvl="5" indent="-342900" algn="l" rtl="0">
              <a:spcBef>
                <a:spcPts val="600"/>
              </a:spcBef>
              <a:spcAft>
                <a:spcPts val="0"/>
              </a:spcAft>
              <a:buSzPts val="1800"/>
              <a:buChar char="🞆"/>
              <a:defRPr/>
            </a:lvl6pPr>
            <a:lvl7pPr marL="3200400" lvl="6" indent="-342900" algn="l" rtl="0">
              <a:spcBef>
                <a:spcPts val="600"/>
              </a:spcBef>
              <a:spcAft>
                <a:spcPts val="0"/>
              </a:spcAft>
              <a:buSzPts val="1800"/>
              <a:buChar char="🞆"/>
              <a:defRPr/>
            </a:lvl7pPr>
            <a:lvl8pPr marL="3657600" lvl="7" indent="-342900" algn="l" rtl="0">
              <a:spcBef>
                <a:spcPts val="600"/>
              </a:spcBef>
              <a:spcAft>
                <a:spcPts val="0"/>
              </a:spcAft>
              <a:buSzPts val="1800"/>
              <a:buChar char="🞆"/>
              <a:defRPr/>
            </a:lvl8pPr>
            <a:lvl9pPr marL="4114800" lvl="8" indent="-342900" algn="l" rtl="0">
              <a:spcBef>
                <a:spcPts val="600"/>
              </a:spcBef>
              <a:spcAft>
                <a:spcPts val="600"/>
              </a:spcAft>
              <a:buSzPts val="1800"/>
              <a:buChar char="🞆"/>
              <a:defRPr/>
            </a:lvl9pPr>
          </a:lstStyle>
          <a:p>
            <a:endParaRPr/>
          </a:p>
        </p:txBody>
      </p:sp>
      <p:sp>
        <p:nvSpPr>
          <p:cNvPr id="147" name="Google Shape;147;gd30b6e0ebd_0_195"/>
          <p:cNvSpPr txBox="1">
            <a:spLocks noGrp="1"/>
          </p:cNvSpPr>
          <p:nvPr>
            <p:ph type="dt" idx="10"/>
          </p:nvPr>
        </p:nvSpPr>
        <p:spPr>
          <a:xfrm>
            <a:off x="9334626" y="6041362"/>
            <a:ext cx="1343700" cy="365100"/>
          </a:xfrm>
          <a:prstGeom prst="rect">
            <a:avLst/>
          </a:prstGeom>
          <a:noFill/>
          <a:ln>
            <a:noFill/>
          </a:ln>
        </p:spPr>
        <p:txBody>
          <a:bodyPr spcFirstLastPara="1" wrap="square" lIns="91425" tIns="45700" rIns="91425" bIns="45700" anchor="b"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8" name="Google Shape;148;gd30b6e0ebd_0_195"/>
          <p:cNvSpPr txBox="1">
            <a:spLocks noGrp="1"/>
          </p:cNvSpPr>
          <p:nvPr>
            <p:ph type="ftr" idx="11"/>
          </p:nvPr>
        </p:nvSpPr>
        <p:spPr>
          <a:xfrm>
            <a:off x="451514" y="6041362"/>
            <a:ext cx="8644200" cy="3651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9" name="Google Shape;149;gd30b6e0ebd_0_195"/>
          <p:cNvSpPr txBox="1">
            <a:spLocks noGrp="1"/>
          </p:cNvSpPr>
          <p:nvPr>
            <p:ph type="sldNum" idx="12"/>
          </p:nvPr>
        </p:nvSpPr>
        <p:spPr>
          <a:xfrm>
            <a:off x="10678331" y="5915888"/>
            <a:ext cx="1062300" cy="490500"/>
          </a:xfrm>
          <a:prstGeom prst="rect">
            <a:avLst/>
          </a:prstGeom>
          <a:noFill/>
          <a:ln>
            <a:noFill/>
          </a:ln>
        </p:spPr>
        <p:txBody>
          <a:bodyPr spcFirstLastPara="1" wrap="square" lIns="91425" tIns="45700" rIns="91425" bIns="1080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50"/>
        <p:cNvGrpSpPr/>
        <p:nvPr/>
      </p:nvGrpSpPr>
      <p:grpSpPr>
        <a:xfrm>
          <a:off x="0" y="0"/>
          <a:ext cx="0" cy="0"/>
          <a:chOff x="0" y="0"/>
          <a:chExt cx="0" cy="0"/>
        </a:xfrm>
      </p:grpSpPr>
      <p:sp>
        <p:nvSpPr>
          <p:cNvPr id="151" name="Google Shape;151;gd30b6e0ebd_0_203"/>
          <p:cNvSpPr/>
          <p:nvPr/>
        </p:nvSpPr>
        <p:spPr>
          <a:xfrm>
            <a:off x="0" y="0"/>
            <a:ext cx="12192005"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99997" sy="99997" flip="none" algn="tl"/>
          </a:blipFill>
          <a:ln w="9525" cap="rnd" cmpd="sng">
            <a:solidFill>
              <a:schemeClr val="accent1"/>
            </a:solidFill>
            <a:prstDash val="solid"/>
            <a:round/>
            <a:headEnd type="none" w="sm" len="sm"/>
            <a:tailEnd type="none" w="sm" len="sm"/>
          </a:ln>
        </p:spPr>
      </p:sp>
      <p:sp>
        <p:nvSpPr>
          <p:cNvPr id="152" name="Google Shape;152;gd30b6e0ebd_0_203"/>
          <p:cNvSpPr txBox="1">
            <a:spLocks noGrp="1"/>
          </p:cNvSpPr>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rtl="0">
              <a:spcBef>
                <a:spcPts val="0"/>
              </a:spcBef>
              <a:spcAft>
                <a:spcPts val="0"/>
              </a:spcAft>
              <a:buClr>
                <a:srgbClr val="FEFEFE"/>
              </a:buClr>
              <a:buSzPts val="4000"/>
              <a:buFont typeface="Century Gothic"/>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3" name="Google Shape;153;gd30b6e0ebd_0_203"/>
          <p:cNvSpPr txBox="1">
            <a:spLocks noGrp="1"/>
          </p:cNvSpPr>
          <p:nvPr>
            <p:ph type="body" idx="1"/>
          </p:nvPr>
        </p:nvSpPr>
        <p:spPr>
          <a:xfrm>
            <a:off x="814728" y="2174875"/>
            <a:ext cx="5190000" cy="576300"/>
          </a:xfrm>
          <a:prstGeom prst="rect">
            <a:avLst/>
          </a:prstGeom>
          <a:noFill/>
          <a:ln>
            <a:noFill/>
          </a:ln>
          <a:effectLst>
            <a:outerShdw blurRad="50800">
              <a:srgbClr val="000000">
                <a:alpha val="40000"/>
              </a:srgbClr>
            </a:outerShdw>
          </a:effectLst>
        </p:spPr>
        <p:txBody>
          <a:bodyPr spcFirstLastPara="1" wrap="square" lIns="91425" tIns="45700" rIns="91425" bIns="45700" anchor="b" anchorCtr="0">
            <a:noAutofit/>
          </a:bodyPr>
          <a:lstStyle>
            <a:lvl1pPr marL="457200" lvl="0" indent="-228600" algn="ctr" rtl="0">
              <a:spcBef>
                <a:spcPts val="400"/>
              </a:spcBef>
              <a:spcAft>
                <a:spcPts val="0"/>
              </a:spcAft>
              <a:buSzPts val="2000"/>
              <a:buNone/>
              <a:defRPr sz="2000" b="0"/>
            </a:lvl1pPr>
            <a:lvl2pPr marL="914400" lvl="1" indent="-228600" algn="l" rtl="0">
              <a:spcBef>
                <a:spcPts val="600"/>
              </a:spcBef>
              <a:spcAft>
                <a:spcPts val="0"/>
              </a:spcAft>
              <a:buSzPts val="2000"/>
              <a:buNone/>
              <a:defRPr sz="2000" b="1"/>
            </a:lvl2pPr>
            <a:lvl3pPr marL="1371600" lvl="2" indent="-228600" algn="l" rtl="0">
              <a:spcBef>
                <a:spcPts val="600"/>
              </a:spcBef>
              <a:spcAft>
                <a:spcPts val="0"/>
              </a:spcAft>
              <a:buSzPts val="1800"/>
              <a:buNone/>
              <a:defRPr sz="1800" b="1"/>
            </a:lvl3pPr>
            <a:lvl4pPr marL="1828800" lvl="3" indent="-228600" algn="l" rtl="0">
              <a:spcBef>
                <a:spcPts val="600"/>
              </a:spcBef>
              <a:spcAft>
                <a:spcPts val="0"/>
              </a:spcAft>
              <a:buSzPts val="1600"/>
              <a:buNone/>
              <a:defRPr sz="1600" b="1"/>
            </a:lvl4pPr>
            <a:lvl5pPr marL="2286000" lvl="4" indent="-228600" algn="l" rtl="0">
              <a:spcBef>
                <a:spcPts val="600"/>
              </a:spcBef>
              <a:spcAft>
                <a:spcPts val="0"/>
              </a:spcAft>
              <a:buSzPts val="1600"/>
              <a:buNone/>
              <a:defRPr sz="1600" b="1"/>
            </a:lvl5pPr>
            <a:lvl6pPr marL="2743200" lvl="5" indent="-228600" algn="l" rtl="0">
              <a:spcBef>
                <a:spcPts val="600"/>
              </a:spcBef>
              <a:spcAft>
                <a:spcPts val="0"/>
              </a:spcAft>
              <a:buSzPts val="1600"/>
              <a:buNone/>
              <a:defRPr sz="1600" b="1"/>
            </a:lvl6pPr>
            <a:lvl7pPr marL="3200400" lvl="6" indent="-228600" algn="l" rtl="0">
              <a:spcBef>
                <a:spcPts val="600"/>
              </a:spcBef>
              <a:spcAft>
                <a:spcPts val="0"/>
              </a:spcAft>
              <a:buSzPts val="1600"/>
              <a:buNone/>
              <a:defRPr sz="1600" b="1"/>
            </a:lvl7pPr>
            <a:lvl8pPr marL="3657600" lvl="7" indent="-228600" algn="l" rtl="0">
              <a:spcBef>
                <a:spcPts val="600"/>
              </a:spcBef>
              <a:spcAft>
                <a:spcPts val="0"/>
              </a:spcAft>
              <a:buSzPts val="1600"/>
              <a:buNone/>
              <a:defRPr sz="1600" b="1"/>
            </a:lvl8pPr>
            <a:lvl9pPr marL="4114800" lvl="8" indent="-228600" algn="l" rtl="0">
              <a:spcBef>
                <a:spcPts val="600"/>
              </a:spcBef>
              <a:spcAft>
                <a:spcPts val="600"/>
              </a:spcAft>
              <a:buSzPts val="1600"/>
              <a:buNone/>
              <a:defRPr sz="1600" b="1"/>
            </a:lvl9pPr>
          </a:lstStyle>
          <a:p>
            <a:endParaRPr/>
          </a:p>
        </p:txBody>
      </p:sp>
      <p:sp>
        <p:nvSpPr>
          <p:cNvPr id="154" name="Google Shape;154;gd30b6e0ebd_0_203"/>
          <p:cNvSpPr txBox="1">
            <a:spLocks noGrp="1"/>
          </p:cNvSpPr>
          <p:nvPr>
            <p:ph type="body" idx="2"/>
          </p:nvPr>
        </p:nvSpPr>
        <p:spPr>
          <a:xfrm>
            <a:off x="814729" y="2751138"/>
            <a:ext cx="5190000" cy="3109800"/>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342900" algn="l" rtl="0">
              <a:spcBef>
                <a:spcPts val="360"/>
              </a:spcBef>
              <a:spcAft>
                <a:spcPts val="0"/>
              </a:spcAft>
              <a:buSzPts val="1800"/>
              <a:buChar char="🞆"/>
              <a:defRPr/>
            </a:lvl1pPr>
            <a:lvl2pPr marL="914400" lvl="1" indent="-342900" algn="l" rtl="0">
              <a:spcBef>
                <a:spcPts val="600"/>
              </a:spcBef>
              <a:spcAft>
                <a:spcPts val="0"/>
              </a:spcAft>
              <a:buSzPts val="1800"/>
              <a:buChar char="🞆"/>
              <a:defRPr/>
            </a:lvl2pPr>
            <a:lvl3pPr marL="1371600" lvl="2" indent="-342900" algn="l" rtl="0">
              <a:spcBef>
                <a:spcPts val="600"/>
              </a:spcBef>
              <a:spcAft>
                <a:spcPts val="0"/>
              </a:spcAft>
              <a:buSzPts val="1800"/>
              <a:buChar char="🞆"/>
              <a:defRPr/>
            </a:lvl3pPr>
            <a:lvl4pPr marL="1828800" lvl="3" indent="-342900" algn="l" rtl="0">
              <a:spcBef>
                <a:spcPts val="600"/>
              </a:spcBef>
              <a:spcAft>
                <a:spcPts val="0"/>
              </a:spcAft>
              <a:buSzPts val="1800"/>
              <a:buChar char="🞆"/>
              <a:defRPr/>
            </a:lvl4pPr>
            <a:lvl5pPr marL="2286000" lvl="4" indent="-342900" algn="l" rtl="0">
              <a:spcBef>
                <a:spcPts val="600"/>
              </a:spcBef>
              <a:spcAft>
                <a:spcPts val="0"/>
              </a:spcAft>
              <a:buSzPts val="1800"/>
              <a:buChar char="🞆"/>
              <a:defRPr/>
            </a:lvl5pPr>
            <a:lvl6pPr marL="2743200" lvl="5" indent="-342900" algn="l" rtl="0">
              <a:spcBef>
                <a:spcPts val="600"/>
              </a:spcBef>
              <a:spcAft>
                <a:spcPts val="0"/>
              </a:spcAft>
              <a:buSzPts val="1800"/>
              <a:buChar char="🞆"/>
              <a:defRPr/>
            </a:lvl6pPr>
            <a:lvl7pPr marL="3200400" lvl="6" indent="-342900" algn="l" rtl="0">
              <a:spcBef>
                <a:spcPts val="600"/>
              </a:spcBef>
              <a:spcAft>
                <a:spcPts val="0"/>
              </a:spcAft>
              <a:buSzPts val="1800"/>
              <a:buChar char="🞆"/>
              <a:defRPr/>
            </a:lvl7pPr>
            <a:lvl8pPr marL="3657600" lvl="7" indent="-342900" algn="l" rtl="0">
              <a:spcBef>
                <a:spcPts val="600"/>
              </a:spcBef>
              <a:spcAft>
                <a:spcPts val="0"/>
              </a:spcAft>
              <a:buSzPts val="1800"/>
              <a:buChar char="🞆"/>
              <a:defRPr/>
            </a:lvl8pPr>
            <a:lvl9pPr marL="4114800" lvl="8" indent="-342900" algn="l" rtl="0">
              <a:spcBef>
                <a:spcPts val="600"/>
              </a:spcBef>
              <a:spcAft>
                <a:spcPts val="600"/>
              </a:spcAft>
              <a:buSzPts val="1800"/>
              <a:buChar char="🞆"/>
              <a:defRPr/>
            </a:lvl9pPr>
          </a:lstStyle>
          <a:p>
            <a:endParaRPr/>
          </a:p>
        </p:txBody>
      </p:sp>
      <p:sp>
        <p:nvSpPr>
          <p:cNvPr id="155" name="Google Shape;155;gd30b6e0ebd_0_203"/>
          <p:cNvSpPr txBox="1">
            <a:spLocks noGrp="1"/>
          </p:cNvSpPr>
          <p:nvPr>
            <p:ph type="body" idx="3"/>
          </p:nvPr>
        </p:nvSpPr>
        <p:spPr>
          <a:xfrm>
            <a:off x="6187415" y="2174875"/>
            <a:ext cx="5194500" cy="576300"/>
          </a:xfrm>
          <a:prstGeom prst="rect">
            <a:avLst/>
          </a:prstGeom>
          <a:noFill/>
          <a:ln>
            <a:noFill/>
          </a:ln>
          <a:effectLst>
            <a:outerShdw blurRad="50800">
              <a:srgbClr val="000000">
                <a:alpha val="40000"/>
              </a:srgbClr>
            </a:outerShdw>
          </a:effectLst>
        </p:spPr>
        <p:txBody>
          <a:bodyPr spcFirstLastPara="1" wrap="square" lIns="91425" tIns="45700" rIns="91425" bIns="45700" anchor="b" anchorCtr="0">
            <a:noAutofit/>
          </a:bodyPr>
          <a:lstStyle>
            <a:lvl1pPr marL="457200" lvl="0" indent="-228600" algn="ctr" rtl="0">
              <a:spcBef>
                <a:spcPts val="400"/>
              </a:spcBef>
              <a:spcAft>
                <a:spcPts val="0"/>
              </a:spcAft>
              <a:buSzPts val="2000"/>
              <a:buNone/>
              <a:defRPr sz="2000" b="0"/>
            </a:lvl1pPr>
            <a:lvl2pPr marL="914400" lvl="1" indent="-228600" algn="l" rtl="0">
              <a:spcBef>
                <a:spcPts val="600"/>
              </a:spcBef>
              <a:spcAft>
                <a:spcPts val="0"/>
              </a:spcAft>
              <a:buSzPts val="2000"/>
              <a:buNone/>
              <a:defRPr sz="2000" b="1"/>
            </a:lvl2pPr>
            <a:lvl3pPr marL="1371600" lvl="2" indent="-228600" algn="l" rtl="0">
              <a:spcBef>
                <a:spcPts val="600"/>
              </a:spcBef>
              <a:spcAft>
                <a:spcPts val="0"/>
              </a:spcAft>
              <a:buSzPts val="1800"/>
              <a:buNone/>
              <a:defRPr sz="1800" b="1"/>
            </a:lvl3pPr>
            <a:lvl4pPr marL="1828800" lvl="3" indent="-228600" algn="l" rtl="0">
              <a:spcBef>
                <a:spcPts val="600"/>
              </a:spcBef>
              <a:spcAft>
                <a:spcPts val="0"/>
              </a:spcAft>
              <a:buSzPts val="1600"/>
              <a:buNone/>
              <a:defRPr sz="1600" b="1"/>
            </a:lvl4pPr>
            <a:lvl5pPr marL="2286000" lvl="4" indent="-228600" algn="l" rtl="0">
              <a:spcBef>
                <a:spcPts val="600"/>
              </a:spcBef>
              <a:spcAft>
                <a:spcPts val="0"/>
              </a:spcAft>
              <a:buSzPts val="1600"/>
              <a:buNone/>
              <a:defRPr sz="1600" b="1"/>
            </a:lvl5pPr>
            <a:lvl6pPr marL="2743200" lvl="5" indent="-228600" algn="l" rtl="0">
              <a:spcBef>
                <a:spcPts val="600"/>
              </a:spcBef>
              <a:spcAft>
                <a:spcPts val="0"/>
              </a:spcAft>
              <a:buSzPts val="1600"/>
              <a:buNone/>
              <a:defRPr sz="1600" b="1"/>
            </a:lvl6pPr>
            <a:lvl7pPr marL="3200400" lvl="6" indent="-228600" algn="l" rtl="0">
              <a:spcBef>
                <a:spcPts val="600"/>
              </a:spcBef>
              <a:spcAft>
                <a:spcPts val="0"/>
              </a:spcAft>
              <a:buSzPts val="1600"/>
              <a:buNone/>
              <a:defRPr sz="1600" b="1"/>
            </a:lvl7pPr>
            <a:lvl8pPr marL="3657600" lvl="7" indent="-228600" algn="l" rtl="0">
              <a:spcBef>
                <a:spcPts val="600"/>
              </a:spcBef>
              <a:spcAft>
                <a:spcPts val="0"/>
              </a:spcAft>
              <a:buSzPts val="1600"/>
              <a:buNone/>
              <a:defRPr sz="1600" b="1"/>
            </a:lvl8pPr>
            <a:lvl9pPr marL="4114800" lvl="8" indent="-228600" algn="l" rtl="0">
              <a:spcBef>
                <a:spcPts val="600"/>
              </a:spcBef>
              <a:spcAft>
                <a:spcPts val="600"/>
              </a:spcAft>
              <a:buSzPts val="1600"/>
              <a:buNone/>
              <a:defRPr sz="1600" b="1"/>
            </a:lvl9pPr>
          </a:lstStyle>
          <a:p>
            <a:endParaRPr/>
          </a:p>
        </p:txBody>
      </p:sp>
      <p:sp>
        <p:nvSpPr>
          <p:cNvPr id="156" name="Google Shape;156;gd30b6e0ebd_0_203"/>
          <p:cNvSpPr txBox="1">
            <a:spLocks noGrp="1"/>
          </p:cNvSpPr>
          <p:nvPr>
            <p:ph type="body" idx="4"/>
          </p:nvPr>
        </p:nvSpPr>
        <p:spPr>
          <a:xfrm>
            <a:off x="6187415" y="2751138"/>
            <a:ext cx="5194500" cy="3109800"/>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342900" algn="l" rtl="0">
              <a:spcBef>
                <a:spcPts val="360"/>
              </a:spcBef>
              <a:spcAft>
                <a:spcPts val="0"/>
              </a:spcAft>
              <a:buSzPts val="1800"/>
              <a:buChar char="🞆"/>
              <a:defRPr/>
            </a:lvl1pPr>
            <a:lvl2pPr marL="914400" lvl="1" indent="-342900" algn="l" rtl="0">
              <a:spcBef>
                <a:spcPts val="600"/>
              </a:spcBef>
              <a:spcAft>
                <a:spcPts val="0"/>
              </a:spcAft>
              <a:buSzPts val="1800"/>
              <a:buChar char="🞆"/>
              <a:defRPr/>
            </a:lvl2pPr>
            <a:lvl3pPr marL="1371600" lvl="2" indent="-342900" algn="l" rtl="0">
              <a:spcBef>
                <a:spcPts val="600"/>
              </a:spcBef>
              <a:spcAft>
                <a:spcPts val="0"/>
              </a:spcAft>
              <a:buSzPts val="1800"/>
              <a:buChar char="🞆"/>
              <a:defRPr/>
            </a:lvl3pPr>
            <a:lvl4pPr marL="1828800" lvl="3" indent="-342900" algn="l" rtl="0">
              <a:spcBef>
                <a:spcPts val="600"/>
              </a:spcBef>
              <a:spcAft>
                <a:spcPts val="0"/>
              </a:spcAft>
              <a:buSzPts val="1800"/>
              <a:buChar char="🞆"/>
              <a:defRPr/>
            </a:lvl4pPr>
            <a:lvl5pPr marL="2286000" lvl="4" indent="-342900" algn="l" rtl="0">
              <a:spcBef>
                <a:spcPts val="600"/>
              </a:spcBef>
              <a:spcAft>
                <a:spcPts val="0"/>
              </a:spcAft>
              <a:buSzPts val="1800"/>
              <a:buChar char="🞆"/>
              <a:defRPr/>
            </a:lvl5pPr>
            <a:lvl6pPr marL="2743200" lvl="5" indent="-342900" algn="l" rtl="0">
              <a:spcBef>
                <a:spcPts val="600"/>
              </a:spcBef>
              <a:spcAft>
                <a:spcPts val="0"/>
              </a:spcAft>
              <a:buSzPts val="1800"/>
              <a:buChar char="🞆"/>
              <a:defRPr/>
            </a:lvl6pPr>
            <a:lvl7pPr marL="3200400" lvl="6" indent="-342900" algn="l" rtl="0">
              <a:spcBef>
                <a:spcPts val="600"/>
              </a:spcBef>
              <a:spcAft>
                <a:spcPts val="0"/>
              </a:spcAft>
              <a:buSzPts val="1800"/>
              <a:buChar char="🞆"/>
              <a:defRPr/>
            </a:lvl7pPr>
            <a:lvl8pPr marL="3657600" lvl="7" indent="-342900" algn="l" rtl="0">
              <a:spcBef>
                <a:spcPts val="600"/>
              </a:spcBef>
              <a:spcAft>
                <a:spcPts val="0"/>
              </a:spcAft>
              <a:buSzPts val="1800"/>
              <a:buChar char="🞆"/>
              <a:defRPr/>
            </a:lvl8pPr>
            <a:lvl9pPr marL="4114800" lvl="8" indent="-342900" algn="l" rtl="0">
              <a:spcBef>
                <a:spcPts val="600"/>
              </a:spcBef>
              <a:spcAft>
                <a:spcPts val="600"/>
              </a:spcAft>
              <a:buSzPts val="1800"/>
              <a:buChar char="🞆"/>
              <a:defRPr/>
            </a:lvl9pPr>
          </a:lstStyle>
          <a:p>
            <a:endParaRPr/>
          </a:p>
        </p:txBody>
      </p:sp>
      <p:sp>
        <p:nvSpPr>
          <p:cNvPr id="157" name="Google Shape;157;gd30b6e0ebd_0_203"/>
          <p:cNvSpPr txBox="1">
            <a:spLocks noGrp="1"/>
          </p:cNvSpPr>
          <p:nvPr>
            <p:ph type="dt" idx="10"/>
          </p:nvPr>
        </p:nvSpPr>
        <p:spPr>
          <a:xfrm>
            <a:off x="9334626" y="6041362"/>
            <a:ext cx="1343700" cy="365100"/>
          </a:xfrm>
          <a:prstGeom prst="rect">
            <a:avLst/>
          </a:prstGeom>
          <a:noFill/>
          <a:ln>
            <a:noFill/>
          </a:ln>
        </p:spPr>
        <p:txBody>
          <a:bodyPr spcFirstLastPara="1" wrap="square" lIns="91425" tIns="45700" rIns="91425" bIns="45700" anchor="b"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8" name="Google Shape;158;gd30b6e0ebd_0_203"/>
          <p:cNvSpPr txBox="1">
            <a:spLocks noGrp="1"/>
          </p:cNvSpPr>
          <p:nvPr>
            <p:ph type="ftr" idx="11"/>
          </p:nvPr>
        </p:nvSpPr>
        <p:spPr>
          <a:xfrm>
            <a:off x="451514" y="6041362"/>
            <a:ext cx="8644200" cy="3651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9" name="Google Shape;159;gd30b6e0ebd_0_203"/>
          <p:cNvSpPr txBox="1">
            <a:spLocks noGrp="1"/>
          </p:cNvSpPr>
          <p:nvPr>
            <p:ph type="sldNum" idx="12"/>
          </p:nvPr>
        </p:nvSpPr>
        <p:spPr>
          <a:xfrm>
            <a:off x="10678331" y="5915888"/>
            <a:ext cx="1062300" cy="490500"/>
          </a:xfrm>
          <a:prstGeom prst="rect">
            <a:avLst/>
          </a:prstGeom>
          <a:noFill/>
          <a:ln>
            <a:noFill/>
          </a:ln>
        </p:spPr>
        <p:txBody>
          <a:bodyPr spcFirstLastPara="1" wrap="square" lIns="91425" tIns="45700" rIns="91425" bIns="1080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10"/>
          <p:cNvSpPr/>
          <p:nvPr/>
        </p:nvSpPr>
        <p:spPr>
          <a:xfrm>
            <a:off x="0" y="0"/>
            <a:ext cx="12192000"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24" name="Google Shape;24;p10"/>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0"/>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342900" algn="l">
              <a:spcBef>
                <a:spcPts val="36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26" name="Google Shape;26;p10"/>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0"/>
        <p:cNvGrpSpPr/>
        <p:nvPr/>
      </p:nvGrpSpPr>
      <p:grpSpPr>
        <a:xfrm>
          <a:off x="0" y="0"/>
          <a:ext cx="0" cy="0"/>
          <a:chOff x="0" y="0"/>
          <a:chExt cx="0" cy="0"/>
        </a:xfrm>
      </p:grpSpPr>
      <p:sp>
        <p:nvSpPr>
          <p:cNvPr id="161" name="Google Shape;161;gd30b6e0ebd_0_213"/>
          <p:cNvSpPr/>
          <p:nvPr/>
        </p:nvSpPr>
        <p:spPr>
          <a:xfrm>
            <a:off x="0" y="0"/>
            <a:ext cx="12192005"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99997" sy="99997" flip="none" algn="tl"/>
          </a:blipFill>
          <a:ln w="9525" cap="rnd" cmpd="sng">
            <a:solidFill>
              <a:schemeClr val="accent1"/>
            </a:solidFill>
            <a:prstDash val="solid"/>
            <a:round/>
            <a:headEnd type="none" w="sm" len="sm"/>
            <a:tailEnd type="none" w="sm" len="sm"/>
          </a:ln>
        </p:spPr>
      </p:sp>
      <p:sp>
        <p:nvSpPr>
          <p:cNvPr id="162" name="Google Shape;162;gd30b6e0ebd_0_213"/>
          <p:cNvSpPr txBox="1">
            <a:spLocks noGrp="1"/>
          </p:cNvSpPr>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rtl="0">
              <a:spcBef>
                <a:spcPts val="0"/>
              </a:spcBef>
              <a:spcAft>
                <a:spcPts val="0"/>
              </a:spcAft>
              <a:buClr>
                <a:srgbClr val="FEFEFE"/>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3" name="Google Shape;163;gd30b6e0ebd_0_213"/>
          <p:cNvSpPr txBox="1">
            <a:spLocks noGrp="1"/>
          </p:cNvSpPr>
          <p:nvPr>
            <p:ph type="dt" idx="10"/>
          </p:nvPr>
        </p:nvSpPr>
        <p:spPr>
          <a:xfrm>
            <a:off x="9334626" y="6041362"/>
            <a:ext cx="1343700" cy="365100"/>
          </a:xfrm>
          <a:prstGeom prst="rect">
            <a:avLst/>
          </a:prstGeom>
          <a:noFill/>
          <a:ln>
            <a:noFill/>
          </a:ln>
        </p:spPr>
        <p:txBody>
          <a:bodyPr spcFirstLastPara="1" wrap="square" lIns="91425" tIns="45700" rIns="91425" bIns="45700" anchor="b"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4" name="Google Shape;164;gd30b6e0ebd_0_213"/>
          <p:cNvSpPr txBox="1">
            <a:spLocks noGrp="1"/>
          </p:cNvSpPr>
          <p:nvPr>
            <p:ph type="ftr" idx="11"/>
          </p:nvPr>
        </p:nvSpPr>
        <p:spPr>
          <a:xfrm>
            <a:off x="451514" y="6041362"/>
            <a:ext cx="8644200" cy="3651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5" name="Google Shape;165;gd30b6e0ebd_0_213"/>
          <p:cNvSpPr txBox="1">
            <a:spLocks noGrp="1"/>
          </p:cNvSpPr>
          <p:nvPr>
            <p:ph type="sldNum" idx="12"/>
          </p:nvPr>
        </p:nvSpPr>
        <p:spPr>
          <a:xfrm>
            <a:off x="10678331" y="5915888"/>
            <a:ext cx="1062300" cy="490500"/>
          </a:xfrm>
          <a:prstGeom prst="rect">
            <a:avLst/>
          </a:prstGeom>
          <a:noFill/>
          <a:ln>
            <a:noFill/>
          </a:ln>
        </p:spPr>
        <p:txBody>
          <a:bodyPr spcFirstLastPara="1" wrap="square" lIns="91425" tIns="45700" rIns="91425" bIns="1080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6"/>
        <p:cNvGrpSpPr/>
        <p:nvPr/>
      </p:nvGrpSpPr>
      <p:grpSpPr>
        <a:xfrm>
          <a:off x="0" y="0"/>
          <a:ext cx="0" cy="0"/>
          <a:chOff x="0" y="0"/>
          <a:chExt cx="0" cy="0"/>
        </a:xfrm>
      </p:grpSpPr>
      <p:sp>
        <p:nvSpPr>
          <p:cNvPr id="167" name="Google Shape;167;gd30b6e0ebd_0_219"/>
          <p:cNvSpPr txBox="1">
            <a:spLocks noGrp="1"/>
          </p:cNvSpPr>
          <p:nvPr>
            <p:ph type="dt" idx="10"/>
          </p:nvPr>
        </p:nvSpPr>
        <p:spPr>
          <a:xfrm>
            <a:off x="9334626" y="6041362"/>
            <a:ext cx="1343700" cy="365100"/>
          </a:xfrm>
          <a:prstGeom prst="rect">
            <a:avLst/>
          </a:prstGeom>
          <a:noFill/>
          <a:ln>
            <a:noFill/>
          </a:ln>
        </p:spPr>
        <p:txBody>
          <a:bodyPr spcFirstLastPara="1" wrap="square" lIns="91425" tIns="45700" rIns="91425" bIns="45700" anchor="b"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8" name="Google Shape;168;gd30b6e0ebd_0_219"/>
          <p:cNvSpPr txBox="1">
            <a:spLocks noGrp="1"/>
          </p:cNvSpPr>
          <p:nvPr>
            <p:ph type="ftr" idx="11"/>
          </p:nvPr>
        </p:nvSpPr>
        <p:spPr>
          <a:xfrm>
            <a:off x="451514" y="6041362"/>
            <a:ext cx="8644200" cy="3651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9" name="Google Shape;169;gd30b6e0ebd_0_219"/>
          <p:cNvSpPr txBox="1">
            <a:spLocks noGrp="1"/>
          </p:cNvSpPr>
          <p:nvPr>
            <p:ph type="sldNum" idx="12"/>
          </p:nvPr>
        </p:nvSpPr>
        <p:spPr>
          <a:xfrm>
            <a:off x="10678331" y="5915888"/>
            <a:ext cx="1062300" cy="490500"/>
          </a:xfrm>
          <a:prstGeom prst="rect">
            <a:avLst/>
          </a:prstGeom>
          <a:noFill/>
          <a:ln>
            <a:noFill/>
          </a:ln>
        </p:spPr>
        <p:txBody>
          <a:bodyPr spcFirstLastPara="1" wrap="square" lIns="91425" tIns="45700" rIns="91425" bIns="1080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70"/>
        <p:cNvGrpSpPr/>
        <p:nvPr/>
      </p:nvGrpSpPr>
      <p:grpSpPr>
        <a:xfrm>
          <a:off x="0" y="0"/>
          <a:ext cx="0" cy="0"/>
          <a:chOff x="0" y="0"/>
          <a:chExt cx="0" cy="0"/>
        </a:xfrm>
      </p:grpSpPr>
      <p:sp>
        <p:nvSpPr>
          <p:cNvPr id="171" name="Google Shape;171;gd30b6e0ebd_0_223"/>
          <p:cNvSpPr/>
          <p:nvPr/>
        </p:nvSpPr>
        <p:spPr>
          <a:xfrm>
            <a:off x="1073151" y="446087"/>
            <a:ext cx="3547532" cy="1814653"/>
          </a:xfrm>
          <a:custGeom>
            <a:avLst/>
            <a:gdLst/>
            <a:ahLst/>
            <a:cxnLst/>
            <a:rect l="l" t="t" r="r" b="b"/>
            <a:pathLst>
              <a:path w="3384" h="2308" extrusionOk="0">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tx="0" ty="0" sx="99997" sy="99997" flip="none" algn="tl"/>
          </a:blipFill>
          <a:ln w="9525" cap="rnd" cmpd="sng">
            <a:solidFill>
              <a:schemeClr val="accent1"/>
            </a:solidFill>
            <a:prstDash val="solid"/>
            <a:round/>
            <a:headEnd type="none" w="sm" len="sm"/>
            <a:tailEnd type="none" w="sm" len="sm"/>
          </a:ln>
        </p:spPr>
      </p:sp>
      <p:sp>
        <p:nvSpPr>
          <p:cNvPr id="172" name="Google Shape;172;gd30b6e0ebd_0_223"/>
          <p:cNvSpPr txBox="1">
            <a:spLocks noGrp="1"/>
          </p:cNvSpPr>
          <p:nvPr>
            <p:ph type="title"/>
          </p:nvPr>
        </p:nvSpPr>
        <p:spPr>
          <a:xfrm>
            <a:off x="1073151" y="446088"/>
            <a:ext cx="3547500" cy="16185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rtl="0">
              <a:spcBef>
                <a:spcPts val="0"/>
              </a:spcBef>
              <a:spcAft>
                <a:spcPts val="0"/>
              </a:spcAft>
              <a:buClr>
                <a:srgbClr val="FEFEFE"/>
              </a:buClr>
              <a:buSzPts val="2000"/>
              <a:buFont typeface="Century Gothic"/>
              <a:buNone/>
              <a:defRPr sz="2000" b="1"/>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3" name="Google Shape;173;gd30b6e0ebd_0_223"/>
          <p:cNvSpPr txBox="1">
            <a:spLocks noGrp="1"/>
          </p:cNvSpPr>
          <p:nvPr>
            <p:ph type="body" idx="1"/>
          </p:nvPr>
        </p:nvSpPr>
        <p:spPr>
          <a:xfrm>
            <a:off x="4855633" y="446088"/>
            <a:ext cx="6252600" cy="5415000"/>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342900" algn="l" rtl="0">
              <a:spcBef>
                <a:spcPts val="360"/>
              </a:spcBef>
              <a:spcAft>
                <a:spcPts val="0"/>
              </a:spcAft>
              <a:buSzPts val="1800"/>
              <a:buChar char="🞆"/>
              <a:defRPr/>
            </a:lvl1pPr>
            <a:lvl2pPr marL="914400" lvl="1" indent="-342900" algn="l" rtl="0">
              <a:spcBef>
                <a:spcPts val="600"/>
              </a:spcBef>
              <a:spcAft>
                <a:spcPts val="0"/>
              </a:spcAft>
              <a:buSzPts val="1800"/>
              <a:buChar char="🞆"/>
              <a:defRPr/>
            </a:lvl2pPr>
            <a:lvl3pPr marL="1371600" lvl="2" indent="-342900" algn="l" rtl="0">
              <a:spcBef>
                <a:spcPts val="600"/>
              </a:spcBef>
              <a:spcAft>
                <a:spcPts val="0"/>
              </a:spcAft>
              <a:buSzPts val="1800"/>
              <a:buChar char="🞆"/>
              <a:defRPr/>
            </a:lvl3pPr>
            <a:lvl4pPr marL="1828800" lvl="3" indent="-342900" algn="l" rtl="0">
              <a:spcBef>
                <a:spcPts val="600"/>
              </a:spcBef>
              <a:spcAft>
                <a:spcPts val="0"/>
              </a:spcAft>
              <a:buSzPts val="1800"/>
              <a:buChar char="🞆"/>
              <a:defRPr/>
            </a:lvl4pPr>
            <a:lvl5pPr marL="2286000" lvl="4" indent="-342900" algn="l" rtl="0">
              <a:spcBef>
                <a:spcPts val="600"/>
              </a:spcBef>
              <a:spcAft>
                <a:spcPts val="0"/>
              </a:spcAft>
              <a:buSzPts val="1800"/>
              <a:buChar char="🞆"/>
              <a:defRPr/>
            </a:lvl5pPr>
            <a:lvl6pPr marL="2743200" lvl="5" indent="-342900" algn="l" rtl="0">
              <a:spcBef>
                <a:spcPts val="600"/>
              </a:spcBef>
              <a:spcAft>
                <a:spcPts val="0"/>
              </a:spcAft>
              <a:buSzPts val="1800"/>
              <a:buChar char="🞆"/>
              <a:defRPr/>
            </a:lvl6pPr>
            <a:lvl7pPr marL="3200400" lvl="6" indent="-342900" algn="l" rtl="0">
              <a:spcBef>
                <a:spcPts val="600"/>
              </a:spcBef>
              <a:spcAft>
                <a:spcPts val="0"/>
              </a:spcAft>
              <a:buSzPts val="1800"/>
              <a:buChar char="🞆"/>
              <a:defRPr/>
            </a:lvl7pPr>
            <a:lvl8pPr marL="3657600" lvl="7" indent="-342900" algn="l" rtl="0">
              <a:spcBef>
                <a:spcPts val="600"/>
              </a:spcBef>
              <a:spcAft>
                <a:spcPts val="0"/>
              </a:spcAft>
              <a:buSzPts val="1800"/>
              <a:buChar char="🞆"/>
              <a:defRPr/>
            </a:lvl8pPr>
            <a:lvl9pPr marL="4114800" lvl="8" indent="-342900" algn="l" rtl="0">
              <a:spcBef>
                <a:spcPts val="600"/>
              </a:spcBef>
              <a:spcAft>
                <a:spcPts val="600"/>
              </a:spcAft>
              <a:buSzPts val="1800"/>
              <a:buChar char="🞆"/>
              <a:defRPr/>
            </a:lvl9pPr>
          </a:lstStyle>
          <a:p>
            <a:endParaRPr/>
          </a:p>
        </p:txBody>
      </p:sp>
      <p:sp>
        <p:nvSpPr>
          <p:cNvPr id="174" name="Google Shape;174;gd30b6e0ebd_0_223"/>
          <p:cNvSpPr txBox="1">
            <a:spLocks noGrp="1"/>
          </p:cNvSpPr>
          <p:nvPr>
            <p:ph type="body" idx="2"/>
          </p:nvPr>
        </p:nvSpPr>
        <p:spPr>
          <a:xfrm>
            <a:off x="1073151" y="2260738"/>
            <a:ext cx="3547500" cy="3600300"/>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228600" algn="l" rtl="0">
              <a:spcBef>
                <a:spcPts val="280"/>
              </a:spcBef>
              <a:spcAft>
                <a:spcPts val="0"/>
              </a:spcAft>
              <a:buSzPts val="1400"/>
              <a:buNone/>
              <a:defRPr sz="1400"/>
            </a:lvl1pPr>
            <a:lvl2pPr marL="914400" lvl="1" indent="-228600" algn="l" rtl="0">
              <a:spcBef>
                <a:spcPts val="600"/>
              </a:spcBef>
              <a:spcAft>
                <a:spcPts val="0"/>
              </a:spcAft>
              <a:buSzPts val="1200"/>
              <a:buNone/>
              <a:defRPr sz="1200"/>
            </a:lvl2pPr>
            <a:lvl3pPr marL="1371600" lvl="2" indent="-228600" algn="l" rtl="0">
              <a:spcBef>
                <a:spcPts val="600"/>
              </a:spcBef>
              <a:spcAft>
                <a:spcPts val="0"/>
              </a:spcAft>
              <a:buSzPts val="1000"/>
              <a:buNone/>
              <a:defRPr sz="1000"/>
            </a:lvl3pPr>
            <a:lvl4pPr marL="1828800" lvl="3" indent="-228600" algn="l" rtl="0">
              <a:spcBef>
                <a:spcPts val="600"/>
              </a:spcBef>
              <a:spcAft>
                <a:spcPts val="0"/>
              </a:spcAft>
              <a:buSzPts val="900"/>
              <a:buNone/>
              <a:defRPr sz="900"/>
            </a:lvl4pPr>
            <a:lvl5pPr marL="2286000" lvl="4" indent="-228600" algn="l" rtl="0">
              <a:spcBef>
                <a:spcPts val="600"/>
              </a:spcBef>
              <a:spcAft>
                <a:spcPts val="0"/>
              </a:spcAft>
              <a:buSzPts val="900"/>
              <a:buNone/>
              <a:defRPr sz="900"/>
            </a:lvl5pPr>
            <a:lvl6pPr marL="2743200" lvl="5" indent="-228600" algn="l" rtl="0">
              <a:spcBef>
                <a:spcPts val="600"/>
              </a:spcBef>
              <a:spcAft>
                <a:spcPts val="0"/>
              </a:spcAft>
              <a:buSzPts val="900"/>
              <a:buNone/>
              <a:defRPr sz="900"/>
            </a:lvl6pPr>
            <a:lvl7pPr marL="3200400" lvl="6" indent="-228600" algn="l" rtl="0">
              <a:spcBef>
                <a:spcPts val="600"/>
              </a:spcBef>
              <a:spcAft>
                <a:spcPts val="0"/>
              </a:spcAft>
              <a:buSzPts val="900"/>
              <a:buNone/>
              <a:defRPr sz="900"/>
            </a:lvl7pPr>
            <a:lvl8pPr marL="3657600" lvl="7" indent="-228600" algn="l" rtl="0">
              <a:spcBef>
                <a:spcPts val="600"/>
              </a:spcBef>
              <a:spcAft>
                <a:spcPts val="0"/>
              </a:spcAft>
              <a:buSzPts val="900"/>
              <a:buNone/>
              <a:defRPr sz="900"/>
            </a:lvl8pPr>
            <a:lvl9pPr marL="4114800" lvl="8" indent="-228600" algn="l" rtl="0">
              <a:spcBef>
                <a:spcPts val="600"/>
              </a:spcBef>
              <a:spcAft>
                <a:spcPts val="600"/>
              </a:spcAft>
              <a:buSzPts val="900"/>
              <a:buNone/>
              <a:defRPr sz="900"/>
            </a:lvl9pPr>
          </a:lstStyle>
          <a:p>
            <a:endParaRPr/>
          </a:p>
        </p:txBody>
      </p:sp>
      <p:sp>
        <p:nvSpPr>
          <p:cNvPr id="175" name="Google Shape;175;gd30b6e0ebd_0_223"/>
          <p:cNvSpPr txBox="1">
            <a:spLocks noGrp="1"/>
          </p:cNvSpPr>
          <p:nvPr>
            <p:ph type="dt" idx="10"/>
          </p:nvPr>
        </p:nvSpPr>
        <p:spPr>
          <a:xfrm>
            <a:off x="9334626" y="6041362"/>
            <a:ext cx="1343700" cy="365100"/>
          </a:xfrm>
          <a:prstGeom prst="rect">
            <a:avLst/>
          </a:prstGeom>
          <a:noFill/>
          <a:ln>
            <a:noFill/>
          </a:ln>
        </p:spPr>
        <p:txBody>
          <a:bodyPr spcFirstLastPara="1" wrap="square" lIns="91425" tIns="45700" rIns="91425" bIns="45700" anchor="b"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6" name="Google Shape;176;gd30b6e0ebd_0_223"/>
          <p:cNvSpPr txBox="1">
            <a:spLocks noGrp="1"/>
          </p:cNvSpPr>
          <p:nvPr>
            <p:ph type="ftr" idx="11"/>
          </p:nvPr>
        </p:nvSpPr>
        <p:spPr>
          <a:xfrm>
            <a:off x="451514" y="6041362"/>
            <a:ext cx="8644200" cy="3651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7" name="Google Shape;177;gd30b6e0ebd_0_223"/>
          <p:cNvSpPr txBox="1">
            <a:spLocks noGrp="1"/>
          </p:cNvSpPr>
          <p:nvPr>
            <p:ph type="sldNum" idx="12"/>
          </p:nvPr>
        </p:nvSpPr>
        <p:spPr>
          <a:xfrm>
            <a:off x="10678331" y="5915888"/>
            <a:ext cx="1062300" cy="490500"/>
          </a:xfrm>
          <a:prstGeom prst="rect">
            <a:avLst/>
          </a:prstGeom>
          <a:noFill/>
          <a:ln>
            <a:noFill/>
          </a:ln>
        </p:spPr>
        <p:txBody>
          <a:bodyPr spcFirstLastPara="1" wrap="square" lIns="91425" tIns="45700" rIns="91425" bIns="1080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78"/>
        <p:cNvGrpSpPr/>
        <p:nvPr/>
      </p:nvGrpSpPr>
      <p:grpSpPr>
        <a:xfrm>
          <a:off x="0" y="0"/>
          <a:ext cx="0" cy="0"/>
          <a:chOff x="0" y="0"/>
          <a:chExt cx="0" cy="0"/>
        </a:xfrm>
      </p:grpSpPr>
      <p:sp>
        <p:nvSpPr>
          <p:cNvPr id="179" name="Google Shape;179;gd30b6e0ebd_0_231"/>
          <p:cNvSpPr txBox="1">
            <a:spLocks noGrp="1"/>
          </p:cNvSpPr>
          <p:nvPr>
            <p:ph type="title"/>
          </p:nvPr>
        </p:nvSpPr>
        <p:spPr>
          <a:xfrm>
            <a:off x="814728" y="727522"/>
            <a:ext cx="4853100" cy="16173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rmAutofit/>
          </a:bodyPr>
          <a:lstStyle>
            <a:lvl1pPr lvl="0" algn="l" rtl="0">
              <a:spcBef>
                <a:spcPts val="0"/>
              </a:spcBef>
              <a:spcAft>
                <a:spcPts val="0"/>
              </a:spcAft>
              <a:buClr>
                <a:srgbClr val="FEFEFE"/>
              </a:buClr>
              <a:buSzPts val="2400"/>
              <a:buFont typeface="Century Gothic"/>
              <a:buNone/>
              <a:defRPr sz="2400" b="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0" name="Google Shape;180;gd30b6e0ebd_0_231"/>
          <p:cNvSpPr>
            <a:spLocks noGrp="1"/>
          </p:cNvSpPr>
          <p:nvPr>
            <p:ph type="pic" idx="2"/>
          </p:nvPr>
        </p:nvSpPr>
        <p:spPr>
          <a:xfrm>
            <a:off x="6098117" y="0"/>
            <a:ext cx="6093900" cy="6858000"/>
          </a:xfrm>
          <a:prstGeom prst="rect">
            <a:avLst/>
          </a:prstGeom>
          <a:no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lvl1pPr marR="0" lvl="0" algn="ctr" rtl="0">
              <a:spcBef>
                <a:spcPts val="280"/>
              </a:spcBef>
              <a:spcAft>
                <a:spcPts val="0"/>
              </a:spcAft>
              <a:buClr>
                <a:schemeClr val="accent1"/>
              </a:buClr>
              <a:buSzPts val="1400"/>
              <a:buFont typeface="Noto Sans Symbols"/>
              <a:buNone/>
              <a:defRPr sz="1400" b="0" i="0" u="none" strike="noStrike" cap="none">
                <a:solidFill>
                  <a:schemeClr val="lt1"/>
                </a:solidFill>
                <a:latin typeface="Century Gothic"/>
                <a:ea typeface="Century Gothic"/>
                <a:cs typeface="Century Gothic"/>
                <a:sym typeface="Century Gothic"/>
              </a:defRPr>
            </a:lvl1pPr>
            <a:lvl2pPr marR="0" lvl="1" algn="l" rtl="0">
              <a:spcBef>
                <a:spcPts val="600"/>
              </a:spcBef>
              <a:spcAft>
                <a:spcPts val="0"/>
              </a:spcAft>
              <a:buClr>
                <a:schemeClr val="accent1"/>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40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R="0" lvl="3"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R="0" lvl="5"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R="0" lvl="6"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R="0" lvl="7"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R="0" lvl="8" algn="l" rtl="0">
              <a:spcBef>
                <a:spcPts val="600"/>
              </a:spcBef>
              <a:spcAft>
                <a:spcPts val="60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181" name="Google Shape;181;gd30b6e0ebd_0_231"/>
          <p:cNvSpPr txBox="1">
            <a:spLocks noGrp="1"/>
          </p:cNvSpPr>
          <p:nvPr>
            <p:ph type="body" idx="1"/>
          </p:nvPr>
        </p:nvSpPr>
        <p:spPr>
          <a:xfrm>
            <a:off x="814728" y="2344684"/>
            <a:ext cx="4853100" cy="3516300"/>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228600" algn="l" rtl="0">
              <a:spcBef>
                <a:spcPts val="240"/>
              </a:spcBef>
              <a:spcAft>
                <a:spcPts val="0"/>
              </a:spcAft>
              <a:buSzPts val="1200"/>
              <a:buNone/>
              <a:defRPr sz="1200"/>
            </a:lvl1pPr>
            <a:lvl2pPr marL="914400" lvl="1" indent="-228600" algn="l" rtl="0">
              <a:spcBef>
                <a:spcPts val="600"/>
              </a:spcBef>
              <a:spcAft>
                <a:spcPts val="0"/>
              </a:spcAft>
              <a:buSzPts val="1200"/>
              <a:buNone/>
              <a:defRPr sz="1200"/>
            </a:lvl2pPr>
            <a:lvl3pPr marL="1371600" lvl="2" indent="-228600" algn="l" rtl="0">
              <a:spcBef>
                <a:spcPts val="600"/>
              </a:spcBef>
              <a:spcAft>
                <a:spcPts val="0"/>
              </a:spcAft>
              <a:buSzPts val="1000"/>
              <a:buNone/>
              <a:defRPr sz="1000"/>
            </a:lvl3pPr>
            <a:lvl4pPr marL="1828800" lvl="3" indent="-228600" algn="l" rtl="0">
              <a:spcBef>
                <a:spcPts val="600"/>
              </a:spcBef>
              <a:spcAft>
                <a:spcPts val="0"/>
              </a:spcAft>
              <a:buSzPts val="900"/>
              <a:buNone/>
              <a:defRPr sz="900"/>
            </a:lvl4pPr>
            <a:lvl5pPr marL="2286000" lvl="4" indent="-228600" algn="l" rtl="0">
              <a:spcBef>
                <a:spcPts val="600"/>
              </a:spcBef>
              <a:spcAft>
                <a:spcPts val="0"/>
              </a:spcAft>
              <a:buSzPts val="900"/>
              <a:buNone/>
              <a:defRPr sz="900"/>
            </a:lvl5pPr>
            <a:lvl6pPr marL="2743200" lvl="5" indent="-228600" algn="l" rtl="0">
              <a:spcBef>
                <a:spcPts val="600"/>
              </a:spcBef>
              <a:spcAft>
                <a:spcPts val="0"/>
              </a:spcAft>
              <a:buSzPts val="900"/>
              <a:buNone/>
              <a:defRPr sz="900"/>
            </a:lvl6pPr>
            <a:lvl7pPr marL="3200400" lvl="6" indent="-228600" algn="l" rtl="0">
              <a:spcBef>
                <a:spcPts val="600"/>
              </a:spcBef>
              <a:spcAft>
                <a:spcPts val="0"/>
              </a:spcAft>
              <a:buSzPts val="900"/>
              <a:buNone/>
              <a:defRPr sz="900"/>
            </a:lvl7pPr>
            <a:lvl8pPr marL="3657600" lvl="7" indent="-228600" algn="l" rtl="0">
              <a:spcBef>
                <a:spcPts val="600"/>
              </a:spcBef>
              <a:spcAft>
                <a:spcPts val="0"/>
              </a:spcAft>
              <a:buSzPts val="900"/>
              <a:buNone/>
              <a:defRPr sz="900"/>
            </a:lvl8pPr>
            <a:lvl9pPr marL="4114800" lvl="8" indent="-228600" algn="l" rtl="0">
              <a:spcBef>
                <a:spcPts val="600"/>
              </a:spcBef>
              <a:spcAft>
                <a:spcPts val="600"/>
              </a:spcAft>
              <a:buSzPts val="900"/>
              <a:buNone/>
              <a:defRPr sz="900"/>
            </a:lvl9pPr>
          </a:lstStyle>
          <a:p>
            <a:endParaRPr/>
          </a:p>
        </p:txBody>
      </p:sp>
      <p:sp>
        <p:nvSpPr>
          <p:cNvPr id="182" name="Google Shape;182;gd30b6e0ebd_0_231"/>
          <p:cNvSpPr txBox="1">
            <a:spLocks noGrp="1"/>
          </p:cNvSpPr>
          <p:nvPr>
            <p:ph type="dt" idx="10"/>
          </p:nvPr>
        </p:nvSpPr>
        <p:spPr>
          <a:xfrm>
            <a:off x="3885810" y="6041362"/>
            <a:ext cx="976800" cy="365100"/>
          </a:xfrm>
          <a:prstGeom prst="rect">
            <a:avLst/>
          </a:prstGeom>
          <a:noFill/>
          <a:ln>
            <a:noFill/>
          </a:ln>
        </p:spPr>
        <p:txBody>
          <a:bodyPr spcFirstLastPara="1" wrap="square" lIns="91425" tIns="45700" rIns="91425" bIns="45700" anchor="b"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3" name="Google Shape;183;gd30b6e0ebd_0_231"/>
          <p:cNvSpPr txBox="1">
            <a:spLocks noGrp="1"/>
          </p:cNvSpPr>
          <p:nvPr>
            <p:ph type="ftr" idx="11"/>
          </p:nvPr>
        </p:nvSpPr>
        <p:spPr>
          <a:xfrm>
            <a:off x="590396" y="6041362"/>
            <a:ext cx="3295500" cy="3651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4" name="Google Shape;184;gd30b6e0ebd_0_231"/>
          <p:cNvSpPr txBox="1">
            <a:spLocks noGrp="1"/>
          </p:cNvSpPr>
          <p:nvPr>
            <p:ph type="sldNum" idx="12"/>
          </p:nvPr>
        </p:nvSpPr>
        <p:spPr>
          <a:xfrm>
            <a:off x="4862689" y="5915888"/>
            <a:ext cx="1062300" cy="490500"/>
          </a:xfrm>
          <a:prstGeom prst="rect">
            <a:avLst/>
          </a:prstGeom>
          <a:noFill/>
          <a:ln>
            <a:noFill/>
          </a:ln>
        </p:spPr>
        <p:txBody>
          <a:bodyPr spcFirstLastPara="1" wrap="square" lIns="91425" tIns="45700" rIns="91425" bIns="1080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85"/>
        <p:cNvGrpSpPr/>
        <p:nvPr/>
      </p:nvGrpSpPr>
      <p:grpSpPr>
        <a:xfrm>
          <a:off x="0" y="0"/>
          <a:ext cx="0" cy="0"/>
          <a:chOff x="0" y="0"/>
          <a:chExt cx="0" cy="0"/>
        </a:xfrm>
      </p:grpSpPr>
      <p:sp>
        <p:nvSpPr>
          <p:cNvPr id="186" name="Google Shape;186;gd30b6e0ebd_0_238"/>
          <p:cNvSpPr txBox="1">
            <a:spLocks noGrp="1"/>
          </p:cNvSpPr>
          <p:nvPr>
            <p:ph type="title"/>
          </p:nvPr>
        </p:nvSpPr>
        <p:spPr>
          <a:xfrm>
            <a:off x="810000" y="4800600"/>
            <a:ext cx="10561500" cy="5667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rmAutofit/>
          </a:bodyPr>
          <a:lstStyle>
            <a:lvl1pPr lvl="0" algn="l" rtl="0">
              <a:spcBef>
                <a:spcPts val="0"/>
              </a:spcBef>
              <a:spcAft>
                <a:spcPts val="0"/>
              </a:spcAft>
              <a:buClr>
                <a:srgbClr val="FEFEFE"/>
              </a:buClr>
              <a:buSzPts val="2400"/>
              <a:buFont typeface="Century Gothic"/>
              <a:buNone/>
              <a:defRPr sz="2400" b="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7" name="Google Shape;187;gd30b6e0ebd_0_238"/>
          <p:cNvSpPr>
            <a:spLocks noGrp="1"/>
          </p:cNvSpPr>
          <p:nvPr>
            <p:ph type="pic" idx="2"/>
          </p:nvPr>
        </p:nvSpPr>
        <p:spPr>
          <a:xfrm>
            <a:off x="0" y="0"/>
            <a:ext cx="12192000" cy="4800600"/>
          </a:xfrm>
          <a:prstGeom prst="rect">
            <a:avLst/>
          </a:prstGeom>
          <a:noFill/>
          <a:ln w="9525" cap="rnd" cmpd="sng">
            <a:solidFill>
              <a:schemeClr val="lt2"/>
            </a:solidFill>
            <a:prstDash val="solid"/>
            <a:round/>
            <a:headEnd type="none" w="sm" len="sm"/>
            <a:tailEnd type="none" w="sm" len="sm"/>
          </a:ln>
          <a:effectLst>
            <a:outerShdw blurRad="50800">
              <a:srgbClr val="000000">
                <a:alpha val="40000"/>
              </a:srgbClr>
            </a:outerShdw>
          </a:effectLst>
        </p:spPr>
        <p:txBody>
          <a:bodyPr spcFirstLastPara="1" wrap="square" lIns="91425" tIns="45700" rIns="91425" bIns="45700" anchor="t" anchorCtr="0">
            <a:noAutofit/>
          </a:bodyPr>
          <a:lstStyle>
            <a:lvl1pPr marR="0" lvl="0" algn="ctr" rtl="0">
              <a:spcBef>
                <a:spcPts val="320"/>
              </a:spcBef>
              <a:spcAft>
                <a:spcPts val="0"/>
              </a:spcAft>
              <a:buClr>
                <a:schemeClr val="accent1"/>
              </a:buClr>
              <a:buSzPts val="160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600"/>
              </a:spcBef>
              <a:spcAft>
                <a:spcPts val="0"/>
              </a:spcAft>
              <a:buClr>
                <a:schemeClr val="accent1"/>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40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R="0" lvl="3"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R="0" lvl="5"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R="0" lvl="6"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R="0" lvl="7"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R="0" lvl="8" algn="l" rtl="0">
              <a:spcBef>
                <a:spcPts val="600"/>
              </a:spcBef>
              <a:spcAft>
                <a:spcPts val="60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188" name="Google Shape;188;gd30b6e0ebd_0_238"/>
          <p:cNvSpPr txBox="1">
            <a:spLocks noGrp="1"/>
          </p:cNvSpPr>
          <p:nvPr>
            <p:ph type="body" idx="1"/>
          </p:nvPr>
        </p:nvSpPr>
        <p:spPr>
          <a:xfrm>
            <a:off x="810000" y="5367338"/>
            <a:ext cx="10561500" cy="493800"/>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228600" algn="l" rtl="0">
              <a:spcBef>
                <a:spcPts val="240"/>
              </a:spcBef>
              <a:spcAft>
                <a:spcPts val="0"/>
              </a:spcAft>
              <a:buSzPts val="1200"/>
              <a:buNone/>
              <a:defRPr sz="1200"/>
            </a:lvl1pPr>
            <a:lvl2pPr marL="914400" lvl="1" indent="-228600" algn="l" rtl="0">
              <a:spcBef>
                <a:spcPts val="600"/>
              </a:spcBef>
              <a:spcAft>
                <a:spcPts val="0"/>
              </a:spcAft>
              <a:buSzPts val="1200"/>
              <a:buNone/>
              <a:defRPr sz="1200"/>
            </a:lvl2pPr>
            <a:lvl3pPr marL="1371600" lvl="2" indent="-228600" algn="l" rtl="0">
              <a:spcBef>
                <a:spcPts val="600"/>
              </a:spcBef>
              <a:spcAft>
                <a:spcPts val="0"/>
              </a:spcAft>
              <a:buSzPts val="1000"/>
              <a:buNone/>
              <a:defRPr sz="1000"/>
            </a:lvl3pPr>
            <a:lvl4pPr marL="1828800" lvl="3" indent="-228600" algn="l" rtl="0">
              <a:spcBef>
                <a:spcPts val="600"/>
              </a:spcBef>
              <a:spcAft>
                <a:spcPts val="0"/>
              </a:spcAft>
              <a:buSzPts val="900"/>
              <a:buNone/>
              <a:defRPr sz="900"/>
            </a:lvl4pPr>
            <a:lvl5pPr marL="2286000" lvl="4" indent="-228600" algn="l" rtl="0">
              <a:spcBef>
                <a:spcPts val="600"/>
              </a:spcBef>
              <a:spcAft>
                <a:spcPts val="0"/>
              </a:spcAft>
              <a:buSzPts val="900"/>
              <a:buNone/>
              <a:defRPr sz="900"/>
            </a:lvl5pPr>
            <a:lvl6pPr marL="2743200" lvl="5" indent="-228600" algn="l" rtl="0">
              <a:spcBef>
                <a:spcPts val="600"/>
              </a:spcBef>
              <a:spcAft>
                <a:spcPts val="0"/>
              </a:spcAft>
              <a:buSzPts val="900"/>
              <a:buNone/>
              <a:defRPr sz="900"/>
            </a:lvl6pPr>
            <a:lvl7pPr marL="3200400" lvl="6" indent="-228600" algn="l" rtl="0">
              <a:spcBef>
                <a:spcPts val="600"/>
              </a:spcBef>
              <a:spcAft>
                <a:spcPts val="0"/>
              </a:spcAft>
              <a:buSzPts val="900"/>
              <a:buNone/>
              <a:defRPr sz="900"/>
            </a:lvl7pPr>
            <a:lvl8pPr marL="3657600" lvl="7" indent="-228600" algn="l" rtl="0">
              <a:spcBef>
                <a:spcPts val="600"/>
              </a:spcBef>
              <a:spcAft>
                <a:spcPts val="0"/>
              </a:spcAft>
              <a:buSzPts val="900"/>
              <a:buNone/>
              <a:defRPr sz="900"/>
            </a:lvl8pPr>
            <a:lvl9pPr marL="4114800" lvl="8" indent="-228600" algn="l" rtl="0">
              <a:spcBef>
                <a:spcPts val="600"/>
              </a:spcBef>
              <a:spcAft>
                <a:spcPts val="600"/>
              </a:spcAft>
              <a:buSzPts val="900"/>
              <a:buNone/>
              <a:defRPr sz="900"/>
            </a:lvl9pPr>
          </a:lstStyle>
          <a:p>
            <a:endParaRPr/>
          </a:p>
        </p:txBody>
      </p:sp>
      <p:sp>
        <p:nvSpPr>
          <p:cNvPr id="189" name="Google Shape;189;gd30b6e0ebd_0_238"/>
          <p:cNvSpPr txBox="1">
            <a:spLocks noGrp="1"/>
          </p:cNvSpPr>
          <p:nvPr>
            <p:ph type="dt" idx="10"/>
          </p:nvPr>
        </p:nvSpPr>
        <p:spPr>
          <a:xfrm>
            <a:off x="9334626" y="6041362"/>
            <a:ext cx="1343700" cy="365100"/>
          </a:xfrm>
          <a:prstGeom prst="rect">
            <a:avLst/>
          </a:prstGeom>
          <a:noFill/>
          <a:ln>
            <a:noFill/>
          </a:ln>
        </p:spPr>
        <p:txBody>
          <a:bodyPr spcFirstLastPara="1" wrap="square" lIns="91425" tIns="45700" rIns="91425" bIns="45700" anchor="b"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90" name="Google Shape;190;gd30b6e0ebd_0_238"/>
          <p:cNvSpPr txBox="1">
            <a:spLocks noGrp="1"/>
          </p:cNvSpPr>
          <p:nvPr>
            <p:ph type="ftr" idx="11"/>
          </p:nvPr>
        </p:nvSpPr>
        <p:spPr>
          <a:xfrm>
            <a:off x="451514" y="6041362"/>
            <a:ext cx="8644200" cy="3651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91" name="Google Shape;191;gd30b6e0ebd_0_238"/>
          <p:cNvSpPr txBox="1">
            <a:spLocks noGrp="1"/>
          </p:cNvSpPr>
          <p:nvPr>
            <p:ph type="sldNum" idx="12"/>
          </p:nvPr>
        </p:nvSpPr>
        <p:spPr>
          <a:xfrm>
            <a:off x="10678331" y="5915888"/>
            <a:ext cx="1062300" cy="490500"/>
          </a:xfrm>
          <a:prstGeom prst="rect">
            <a:avLst/>
          </a:prstGeom>
          <a:noFill/>
          <a:ln>
            <a:noFill/>
          </a:ln>
        </p:spPr>
        <p:txBody>
          <a:bodyPr spcFirstLastPara="1" wrap="square" lIns="91425" tIns="45700" rIns="91425" bIns="1080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92"/>
        <p:cNvGrpSpPr/>
        <p:nvPr/>
      </p:nvGrpSpPr>
      <p:grpSpPr>
        <a:xfrm>
          <a:off x="0" y="0"/>
          <a:ext cx="0" cy="0"/>
          <a:chOff x="0" y="0"/>
          <a:chExt cx="0" cy="0"/>
        </a:xfrm>
      </p:grpSpPr>
      <p:sp>
        <p:nvSpPr>
          <p:cNvPr id="193" name="Google Shape;193;gd30b6e0ebd_0_245"/>
          <p:cNvSpPr/>
          <p:nvPr/>
        </p:nvSpPr>
        <p:spPr>
          <a:xfrm>
            <a:off x="631697" y="1081456"/>
            <a:ext cx="6332412" cy="3239186"/>
          </a:xfrm>
          <a:custGeom>
            <a:avLst/>
            <a:gdLst/>
            <a:ahLst/>
            <a:cxnLst/>
            <a:rect l="l" t="t" r="r" b="b"/>
            <a:pathLst>
              <a:path w="3384" h="2308" extrusionOk="0">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tx="0" ty="0" sx="99997" sy="99997" flip="none" algn="tl"/>
          </a:blipFill>
          <a:ln w="9525" cap="rnd" cmpd="sng">
            <a:solidFill>
              <a:schemeClr val="accent1"/>
            </a:solidFill>
            <a:prstDash val="solid"/>
            <a:round/>
            <a:headEnd type="none" w="sm" len="sm"/>
            <a:tailEnd type="none" w="sm" len="sm"/>
          </a:ln>
        </p:spPr>
      </p:sp>
      <p:sp>
        <p:nvSpPr>
          <p:cNvPr id="194" name="Google Shape;194;gd30b6e0ebd_0_245"/>
          <p:cNvSpPr txBox="1">
            <a:spLocks noGrp="1"/>
          </p:cNvSpPr>
          <p:nvPr>
            <p:ph type="title"/>
          </p:nvPr>
        </p:nvSpPr>
        <p:spPr>
          <a:xfrm>
            <a:off x="850985" y="1238502"/>
            <a:ext cx="5893800" cy="26460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rtl="0">
              <a:spcBef>
                <a:spcPts val="0"/>
              </a:spcBef>
              <a:spcAft>
                <a:spcPts val="0"/>
              </a:spcAft>
              <a:buClr>
                <a:srgbClr val="FEFEFE"/>
              </a:buClr>
              <a:buSzPts val="4200"/>
              <a:buFont typeface="Century Gothic"/>
              <a:buNone/>
              <a:defRPr sz="4200" b="1"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95" name="Google Shape;195;gd30b6e0ebd_0_245"/>
          <p:cNvSpPr txBox="1">
            <a:spLocks noGrp="1"/>
          </p:cNvSpPr>
          <p:nvPr>
            <p:ph type="body" idx="1"/>
          </p:nvPr>
        </p:nvSpPr>
        <p:spPr>
          <a:xfrm>
            <a:off x="853190" y="4443680"/>
            <a:ext cx="5891700" cy="713100"/>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Autofit/>
          </a:bodyPr>
          <a:lstStyle>
            <a:lvl1pPr marL="457200" lvl="0" indent="-228600" algn="l" rtl="0">
              <a:spcBef>
                <a:spcPts val="360"/>
              </a:spcBef>
              <a:spcAft>
                <a:spcPts val="0"/>
              </a:spcAft>
              <a:buSzPts val="1800"/>
              <a:buNone/>
              <a:defRPr sz="1800">
                <a:solidFill>
                  <a:schemeClr val="lt1"/>
                </a:solidFill>
              </a:defRPr>
            </a:lvl1pPr>
            <a:lvl2pPr marL="914400" lvl="1" indent="-228600" algn="l" rtl="0">
              <a:spcBef>
                <a:spcPts val="600"/>
              </a:spcBef>
              <a:spcAft>
                <a:spcPts val="0"/>
              </a:spcAft>
              <a:buSzPts val="1800"/>
              <a:buNone/>
              <a:defRPr sz="1800">
                <a:solidFill>
                  <a:schemeClr val="lt1"/>
                </a:solidFill>
              </a:defRPr>
            </a:lvl2pPr>
            <a:lvl3pPr marL="1371600" lvl="2" indent="-228600" algn="l" rtl="0">
              <a:spcBef>
                <a:spcPts val="600"/>
              </a:spcBef>
              <a:spcAft>
                <a:spcPts val="0"/>
              </a:spcAft>
              <a:buSzPts val="1600"/>
              <a:buNone/>
              <a:defRPr sz="1600">
                <a:solidFill>
                  <a:schemeClr val="lt1"/>
                </a:solidFill>
              </a:defRPr>
            </a:lvl3pPr>
            <a:lvl4pPr marL="1828800" lvl="3" indent="-228600" algn="l" rtl="0">
              <a:spcBef>
                <a:spcPts val="600"/>
              </a:spcBef>
              <a:spcAft>
                <a:spcPts val="0"/>
              </a:spcAft>
              <a:buSzPts val="1400"/>
              <a:buNone/>
              <a:defRPr sz="1400">
                <a:solidFill>
                  <a:schemeClr val="lt1"/>
                </a:solidFill>
              </a:defRPr>
            </a:lvl4pPr>
            <a:lvl5pPr marL="2286000" lvl="4" indent="-228600" algn="l" rtl="0">
              <a:spcBef>
                <a:spcPts val="600"/>
              </a:spcBef>
              <a:spcAft>
                <a:spcPts val="0"/>
              </a:spcAft>
              <a:buSzPts val="1400"/>
              <a:buNone/>
              <a:defRPr sz="1400">
                <a:solidFill>
                  <a:schemeClr val="lt1"/>
                </a:solidFill>
              </a:defRPr>
            </a:lvl5pPr>
            <a:lvl6pPr marL="2743200" lvl="5" indent="-228600" algn="l" rtl="0">
              <a:spcBef>
                <a:spcPts val="600"/>
              </a:spcBef>
              <a:spcAft>
                <a:spcPts val="0"/>
              </a:spcAft>
              <a:buSzPts val="1400"/>
              <a:buNone/>
              <a:defRPr sz="1400">
                <a:solidFill>
                  <a:schemeClr val="lt1"/>
                </a:solidFill>
              </a:defRPr>
            </a:lvl6pPr>
            <a:lvl7pPr marL="3200400" lvl="6" indent="-228600" algn="l" rtl="0">
              <a:spcBef>
                <a:spcPts val="600"/>
              </a:spcBef>
              <a:spcAft>
                <a:spcPts val="0"/>
              </a:spcAft>
              <a:buSzPts val="1400"/>
              <a:buNone/>
              <a:defRPr sz="1400">
                <a:solidFill>
                  <a:schemeClr val="lt1"/>
                </a:solidFill>
              </a:defRPr>
            </a:lvl7pPr>
            <a:lvl8pPr marL="3657600" lvl="7" indent="-228600" algn="l" rtl="0">
              <a:spcBef>
                <a:spcPts val="600"/>
              </a:spcBef>
              <a:spcAft>
                <a:spcPts val="0"/>
              </a:spcAft>
              <a:buSzPts val="1400"/>
              <a:buNone/>
              <a:defRPr sz="1400">
                <a:solidFill>
                  <a:schemeClr val="lt1"/>
                </a:solidFill>
              </a:defRPr>
            </a:lvl8pPr>
            <a:lvl9pPr marL="4114800" lvl="8" indent="-228600" algn="l" rtl="0">
              <a:spcBef>
                <a:spcPts val="600"/>
              </a:spcBef>
              <a:spcAft>
                <a:spcPts val="600"/>
              </a:spcAft>
              <a:buSzPts val="1400"/>
              <a:buNone/>
              <a:defRPr sz="1400">
                <a:solidFill>
                  <a:schemeClr val="lt1"/>
                </a:solidFill>
              </a:defRPr>
            </a:lvl9pPr>
          </a:lstStyle>
          <a:p>
            <a:endParaRPr/>
          </a:p>
        </p:txBody>
      </p:sp>
      <p:sp>
        <p:nvSpPr>
          <p:cNvPr id="196" name="Google Shape;196;gd30b6e0ebd_0_245"/>
          <p:cNvSpPr txBox="1">
            <a:spLocks noGrp="1"/>
          </p:cNvSpPr>
          <p:nvPr>
            <p:ph type="body" idx="2"/>
          </p:nvPr>
        </p:nvSpPr>
        <p:spPr>
          <a:xfrm>
            <a:off x="7574642" y="1081456"/>
            <a:ext cx="3810000" cy="4075500"/>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228600" algn="l" rtl="0">
              <a:spcBef>
                <a:spcPts val="360"/>
              </a:spcBef>
              <a:spcAft>
                <a:spcPts val="0"/>
              </a:spcAft>
              <a:buSzPts val="1800"/>
              <a:buFont typeface="Century Gothic"/>
              <a:buNone/>
              <a:defRPr/>
            </a:lvl1pPr>
            <a:lvl2pPr marL="914400" lvl="1" indent="-342900" algn="l" rtl="0">
              <a:spcBef>
                <a:spcPts val="600"/>
              </a:spcBef>
              <a:spcAft>
                <a:spcPts val="0"/>
              </a:spcAft>
              <a:buSzPts val="1800"/>
              <a:buChar char="🞆"/>
              <a:defRPr/>
            </a:lvl2pPr>
            <a:lvl3pPr marL="1371600" lvl="2" indent="-342900" algn="l" rtl="0">
              <a:spcBef>
                <a:spcPts val="600"/>
              </a:spcBef>
              <a:spcAft>
                <a:spcPts val="0"/>
              </a:spcAft>
              <a:buSzPts val="1800"/>
              <a:buChar char="🞆"/>
              <a:defRPr/>
            </a:lvl3pPr>
            <a:lvl4pPr marL="1828800" lvl="3" indent="-342900" algn="l" rtl="0">
              <a:spcBef>
                <a:spcPts val="600"/>
              </a:spcBef>
              <a:spcAft>
                <a:spcPts val="0"/>
              </a:spcAft>
              <a:buSzPts val="1800"/>
              <a:buChar char="🞆"/>
              <a:defRPr/>
            </a:lvl4pPr>
            <a:lvl5pPr marL="2286000" lvl="4" indent="-342900" algn="l" rtl="0">
              <a:spcBef>
                <a:spcPts val="600"/>
              </a:spcBef>
              <a:spcAft>
                <a:spcPts val="0"/>
              </a:spcAft>
              <a:buSzPts val="1800"/>
              <a:buChar char="🞆"/>
              <a:defRPr/>
            </a:lvl5pPr>
            <a:lvl6pPr marL="2743200" lvl="5" indent="-342900" algn="l" rtl="0">
              <a:spcBef>
                <a:spcPts val="600"/>
              </a:spcBef>
              <a:spcAft>
                <a:spcPts val="0"/>
              </a:spcAft>
              <a:buSzPts val="1800"/>
              <a:buChar char="🞆"/>
              <a:defRPr/>
            </a:lvl6pPr>
            <a:lvl7pPr marL="3200400" lvl="6" indent="-342900" algn="l" rtl="0">
              <a:spcBef>
                <a:spcPts val="600"/>
              </a:spcBef>
              <a:spcAft>
                <a:spcPts val="0"/>
              </a:spcAft>
              <a:buSzPts val="1800"/>
              <a:buChar char="🞆"/>
              <a:defRPr/>
            </a:lvl7pPr>
            <a:lvl8pPr marL="3657600" lvl="7" indent="-342900" algn="l" rtl="0">
              <a:spcBef>
                <a:spcPts val="600"/>
              </a:spcBef>
              <a:spcAft>
                <a:spcPts val="0"/>
              </a:spcAft>
              <a:buSzPts val="1800"/>
              <a:buChar char="🞆"/>
              <a:defRPr/>
            </a:lvl8pPr>
            <a:lvl9pPr marL="4114800" lvl="8" indent="-342900" algn="l" rtl="0">
              <a:spcBef>
                <a:spcPts val="600"/>
              </a:spcBef>
              <a:spcAft>
                <a:spcPts val="600"/>
              </a:spcAft>
              <a:buSzPts val="1800"/>
              <a:buChar char="🞆"/>
              <a:defRPr/>
            </a:lvl9pPr>
          </a:lstStyle>
          <a:p>
            <a:endParaRPr/>
          </a:p>
        </p:txBody>
      </p:sp>
      <p:sp>
        <p:nvSpPr>
          <p:cNvPr id="197" name="Google Shape;197;gd30b6e0ebd_0_245"/>
          <p:cNvSpPr txBox="1">
            <a:spLocks noGrp="1"/>
          </p:cNvSpPr>
          <p:nvPr>
            <p:ph type="dt" idx="10"/>
          </p:nvPr>
        </p:nvSpPr>
        <p:spPr>
          <a:xfrm>
            <a:off x="9334626" y="6041362"/>
            <a:ext cx="1343700" cy="365100"/>
          </a:xfrm>
          <a:prstGeom prst="rect">
            <a:avLst/>
          </a:prstGeom>
          <a:noFill/>
          <a:ln>
            <a:noFill/>
          </a:ln>
        </p:spPr>
        <p:txBody>
          <a:bodyPr spcFirstLastPara="1" wrap="square" lIns="91425" tIns="45700" rIns="91425" bIns="45700" anchor="b"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98" name="Google Shape;198;gd30b6e0ebd_0_245"/>
          <p:cNvSpPr txBox="1">
            <a:spLocks noGrp="1"/>
          </p:cNvSpPr>
          <p:nvPr>
            <p:ph type="ftr" idx="11"/>
          </p:nvPr>
        </p:nvSpPr>
        <p:spPr>
          <a:xfrm>
            <a:off x="451514" y="6041362"/>
            <a:ext cx="8644200" cy="3651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99" name="Google Shape;199;gd30b6e0ebd_0_245"/>
          <p:cNvSpPr txBox="1">
            <a:spLocks noGrp="1"/>
          </p:cNvSpPr>
          <p:nvPr>
            <p:ph type="sldNum" idx="12"/>
          </p:nvPr>
        </p:nvSpPr>
        <p:spPr>
          <a:xfrm>
            <a:off x="10678331" y="5915888"/>
            <a:ext cx="1062300" cy="490500"/>
          </a:xfrm>
          <a:prstGeom prst="rect">
            <a:avLst/>
          </a:prstGeom>
          <a:noFill/>
          <a:ln>
            <a:noFill/>
          </a:ln>
        </p:spPr>
        <p:txBody>
          <a:bodyPr spcFirstLastPara="1" wrap="square" lIns="91425" tIns="45700" rIns="91425" bIns="1080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200"/>
        <p:cNvGrpSpPr/>
        <p:nvPr/>
      </p:nvGrpSpPr>
      <p:grpSpPr>
        <a:xfrm>
          <a:off x="0" y="0"/>
          <a:ext cx="0" cy="0"/>
          <a:chOff x="0" y="0"/>
          <a:chExt cx="0" cy="0"/>
        </a:xfrm>
      </p:grpSpPr>
      <p:sp>
        <p:nvSpPr>
          <p:cNvPr id="201" name="Google Shape;201;gd30b6e0ebd_0_253"/>
          <p:cNvSpPr/>
          <p:nvPr/>
        </p:nvSpPr>
        <p:spPr>
          <a:xfrm>
            <a:off x="1140884" y="2286585"/>
            <a:ext cx="4895117" cy="2503972"/>
          </a:xfrm>
          <a:custGeom>
            <a:avLst/>
            <a:gdLst/>
            <a:ahLst/>
            <a:cxnLst/>
            <a:rect l="l" t="t" r="r" b="b"/>
            <a:pathLst>
              <a:path w="3384" h="2308" extrusionOk="0">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tx="0" ty="0" sx="99997" sy="99997" flip="none" algn="tl"/>
          </a:blipFill>
          <a:ln w="9525" cap="rnd" cmpd="sng">
            <a:solidFill>
              <a:schemeClr val="accent1"/>
            </a:solidFill>
            <a:prstDash val="solid"/>
            <a:round/>
            <a:headEnd type="none" w="sm" len="sm"/>
            <a:tailEnd type="none" w="sm" len="sm"/>
          </a:ln>
        </p:spPr>
      </p:sp>
      <p:sp>
        <p:nvSpPr>
          <p:cNvPr id="202" name="Google Shape;202;gd30b6e0ebd_0_253"/>
          <p:cNvSpPr txBox="1">
            <a:spLocks noGrp="1"/>
          </p:cNvSpPr>
          <p:nvPr>
            <p:ph type="title"/>
          </p:nvPr>
        </p:nvSpPr>
        <p:spPr>
          <a:xfrm>
            <a:off x="1357089" y="2435957"/>
            <a:ext cx="4382400" cy="20079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rtl="0">
              <a:spcBef>
                <a:spcPts val="0"/>
              </a:spcBef>
              <a:spcAft>
                <a:spcPts val="0"/>
              </a:spcAft>
              <a:buClr>
                <a:srgbClr val="FEFEFE"/>
              </a:buClr>
              <a:buSzPts val="3200"/>
              <a:buFont typeface="Century Gothic"/>
              <a:buNone/>
              <a:defRPr sz="32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03" name="Google Shape;203;gd30b6e0ebd_0_253"/>
          <p:cNvSpPr txBox="1">
            <a:spLocks noGrp="1"/>
          </p:cNvSpPr>
          <p:nvPr>
            <p:ph type="body" idx="1"/>
          </p:nvPr>
        </p:nvSpPr>
        <p:spPr>
          <a:xfrm>
            <a:off x="6156000" y="2286000"/>
            <a:ext cx="4880400" cy="2295600"/>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228600" algn="l" rtl="0">
              <a:spcBef>
                <a:spcPts val="360"/>
              </a:spcBef>
              <a:spcAft>
                <a:spcPts val="0"/>
              </a:spcAft>
              <a:buSzPts val="1800"/>
              <a:buFont typeface="Century Gothic"/>
              <a:buNone/>
              <a:defRPr/>
            </a:lvl1pPr>
            <a:lvl2pPr marL="914400" lvl="1" indent="-342900" algn="l" rtl="0">
              <a:spcBef>
                <a:spcPts val="600"/>
              </a:spcBef>
              <a:spcAft>
                <a:spcPts val="0"/>
              </a:spcAft>
              <a:buSzPts val="1800"/>
              <a:buChar char="🞆"/>
              <a:defRPr/>
            </a:lvl2pPr>
            <a:lvl3pPr marL="1371600" lvl="2" indent="-342900" algn="l" rtl="0">
              <a:spcBef>
                <a:spcPts val="600"/>
              </a:spcBef>
              <a:spcAft>
                <a:spcPts val="0"/>
              </a:spcAft>
              <a:buSzPts val="1800"/>
              <a:buChar char="🞆"/>
              <a:defRPr/>
            </a:lvl3pPr>
            <a:lvl4pPr marL="1828800" lvl="3" indent="-342900" algn="l" rtl="0">
              <a:spcBef>
                <a:spcPts val="600"/>
              </a:spcBef>
              <a:spcAft>
                <a:spcPts val="0"/>
              </a:spcAft>
              <a:buSzPts val="1800"/>
              <a:buChar char="🞆"/>
              <a:defRPr/>
            </a:lvl4pPr>
            <a:lvl5pPr marL="2286000" lvl="4" indent="-342900" algn="l" rtl="0">
              <a:spcBef>
                <a:spcPts val="600"/>
              </a:spcBef>
              <a:spcAft>
                <a:spcPts val="0"/>
              </a:spcAft>
              <a:buSzPts val="1800"/>
              <a:buChar char="🞆"/>
              <a:defRPr/>
            </a:lvl5pPr>
            <a:lvl6pPr marL="2743200" lvl="5" indent="-342900" algn="l" rtl="0">
              <a:spcBef>
                <a:spcPts val="600"/>
              </a:spcBef>
              <a:spcAft>
                <a:spcPts val="0"/>
              </a:spcAft>
              <a:buSzPts val="1800"/>
              <a:buChar char="🞆"/>
              <a:defRPr/>
            </a:lvl6pPr>
            <a:lvl7pPr marL="3200400" lvl="6" indent="-342900" algn="l" rtl="0">
              <a:spcBef>
                <a:spcPts val="600"/>
              </a:spcBef>
              <a:spcAft>
                <a:spcPts val="0"/>
              </a:spcAft>
              <a:buSzPts val="1800"/>
              <a:buChar char="🞆"/>
              <a:defRPr/>
            </a:lvl7pPr>
            <a:lvl8pPr marL="3657600" lvl="7" indent="-342900" algn="l" rtl="0">
              <a:spcBef>
                <a:spcPts val="600"/>
              </a:spcBef>
              <a:spcAft>
                <a:spcPts val="0"/>
              </a:spcAft>
              <a:buSzPts val="1800"/>
              <a:buChar char="🞆"/>
              <a:defRPr/>
            </a:lvl8pPr>
            <a:lvl9pPr marL="4114800" lvl="8" indent="-342900" algn="l" rtl="0">
              <a:spcBef>
                <a:spcPts val="600"/>
              </a:spcBef>
              <a:spcAft>
                <a:spcPts val="600"/>
              </a:spcAft>
              <a:buSzPts val="1800"/>
              <a:buChar char="🞆"/>
              <a:defRPr/>
            </a:lvl9pPr>
          </a:lstStyle>
          <a:p>
            <a:endParaRPr/>
          </a:p>
        </p:txBody>
      </p:sp>
      <p:sp>
        <p:nvSpPr>
          <p:cNvPr id="204" name="Google Shape;204;gd30b6e0ebd_0_253"/>
          <p:cNvSpPr txBox="1">
            <a:spLocks noGrp="1"/>
          </p:cNvSpPr>
          <p:nvPr>
            <p:ph type="dt" idx="10"/>
          </p:nvPr>
        </p:nvSpPr>
        <p:spPr>
          <a:xfrm>
            <a:off x="9334626" y="6041362"/>
            <a:ext cx="1343700" cy="365100"/>
          </a:xfrm>
          <a:prstGeom prst="rect">
            <a:avLst/>
          </a:prstGeom>
          <a:noFill/>
          <a:ln>
            <a:noFill/>
          </a:ln>
        </p:spPr>
        <p:txBody>
          <a:bodyPr spcFirstLastPara="1" wrap="square" lIns="91425" tIns="45700" rIns="91425" bIns="45700" anchor="b"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05" name="Google Shape;205;gd30b6e0ebd_0_253"/>
          <p:cNvSpPr txBox="1">
            <a:spLocks noGrp="1"/>
          </p:cNvSpPr>
          <p:nvPr>
            <p:ph type="ftr" idx="11"/>
          </p:nvPr>
        </p:nvSpPr>
        <p:spPr>
          <a:xfrm>
            <a:off x="451514" y="6041362"/>
            <a:ext cx="8644200" cy="3651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06" name="Google Shape;206;gd30b6e0ebd_0_253"/>
          <p:cNvSpPr txBox="1">
            <a:spLocks noGrp="1"/>
          </p:cNvSpPr>
          <p:nvPr>
            <p:ph type="sldNum" idx="12"/>
          </p:nvPr>
        </p:nvSpPr>
        <p:spPr>
          <a:xfrm>
            <a:off x="10678331" y="5915888"/>
            <a:ext cx="1062300" cy="490500"/>
          </a:xfrm>
          <a:prstGeom prst="rect">
            <a:avLst/>
          </a:prstGeom>
          <a:noFill/>
          <a:ln>
            <a:noFill/>
          </a:ln>
        </p:spPr>
        <p:txBody>
          <a:bodyPr spcFirstLastPara="1" wrap="square" lIns="91425" tIns="45700" rIns="91425" bIns="1080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07"/>
        <p:cNvGrpSpPr/>
        <p:nvPr/>
      </p:nvGrpSpPr>
      <p:grpSpPr>
        <a:xfrm>
          <a:off x="0" y="0"/>
          <a:ext cx="0" cy="0"/>
          <a:chOff x="0" y="0"/>
          <a:chExt cx="0" cy="0"/>
        </a:xfrm>
      </p:grpSpPr>
      <p:sp>
        <p:nvSpPr>
          <p:cNvPr id="208" name="Google Shape;208;gd30b6e0ebd_0_260"/>
          <p:cNvSpPr/>
          <p:nvPr/>
        </p:nvSpPr>
        <p:spPr>
          <a:xfrm>
            <a:off x="0" y="0"/>
            <a:ext cx="12192005"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99997" sy="99997" flip="none" algn="tl"/>
          </a:blipFill>
          <a:ln w="9525" cap="rnd" cmpd="sng">
            <a:solidFill>
              <a:schemeClr val="accent1"/>
            </a:solidFill>
            <a:prstDash val="solid"/>
            <a:round/>
            <a:headEnd type="none" w="sm" len="sm"/>
            <a:tailEnd type="none" w="sm" len="sm"/>
          </a:ln>
        </p:spPr>
      </p:sp>
      <p:sp>
        <p:nvSpPr>
          <p:cNvPr id="209" name="Google Shape;209;gd30b6e0ebd_0_260"/>
          <p:cNvSpPr txBox="1">
            <a:spLocks noGrp="1"/>
          </p:cNvSpPr>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rtl="0">
              <a:spcBef>
                <a:spcPts val="0"/>
              </a:spcBef>
              <a:spcAft>
                <a:spcPts val="0"/>
              </a:spcAft>
              <a:buClr>
                <a:srgbClr val="FEFEFE"/>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10" name="Google Shape;210;gd30b6e0ebd_0_260"/>
          <p:cNvSpPr txBox="1">
            <a:spLocks noGrp="1"/>
          </p:cNvSpPr>
          <p:nvPr>
            <p:ph type="body" idx="1"/>
          </p:nvPr>
        </p:nvSpPr>
        <p:spPr>
          <a:xfrm rot="5400000">
            <a:off x="4254435" y="-1260049"/>
            <a:ext cx="3674400" cy="10563300"/>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342900" algn="l" rtl="0">
              <a:spcBef>
                <a:spcPts val="360"/>
              </a:spcBef>
              <a:spcAft>
                <a:spcPts val="0"/>
              </a:spcAft>
              <a:buSzPts val="1800"/>
              <a:buChar char="🞆"/>
              <a:defRPr/>
            </a:lvl1pPr>
            <a:lvl2pPr marL="914400" lvl="1" indent="-342900" algn="l" rtl="0">
              <a:spcBef>
                <a:spcPts val="600"/>
              </a:spcBef>
              <a:spcAft>
                <a:spcPts val="0"/>
              </a:spcAft>
              <a:buSzPts val="1800"/>
              <a:buChar char="🞆"/>
              <a:defRPr/>
            </a:lvl2pPr>
            <a:lvl3pPr marL="1371600" lvl="2" indent="-342900" algn="l" rtl="0">
              <a:spcBef>
                <a:spcPts val="600"/>
              </a:spcBef>
              <a:spcAft>
                <a:spcPts val="0"/>
              </a:spcAft>
              <a:buSzPts val="1800"/>
              <a:buChar char="🞆"/>
              <a:defRPr/>
            </a:lvl3pPr>
            <a:lvl4pPr marL="1828800" lvl="3" indent="-342900" algn="l" rtl="0">
              <a:spcBef>
                <a:spcPts val="600"/>
              </a:spcBef>
              <a:spcAft>
                <a:spcPts val="0"/>
              </a:spcAft>
              <a:buSzPts val="1800"/>
              <a:buChar char="🞆"/>
              <a:defRPr/>
            </a:lvl4pPr>
            <a:lvl5pPr marL="2286000" lvl="4" indent="-342900" algn="l" rtl="0">
              <a:spcBef>
                <a:spcPts val="600"/>
              </a:spcBef>
              <a:spcAft>
                <a:spcPts val="0"/>
              </a:spcAft>
              <a:buSzPts val="1800"/>
              <a:buChar char="🞆"/>
              <a:defRPr/>
            </a:lvl5pPr>
            <a:lvl6pPr marL="2743200" lvl="5" indent="-342900" algn="l" rtl="0">
              <a:spcBef>
                <a:spcPts val="600"/>
              </a:spcBef>
              <a:spcAft>
                <a:spcPts val="0"/>
              </a:spcAft>
              <a:buSzPts val="1800"/>
              <a:buChar char="🞆"/>
              <a:defRPr/>
            </a:lvl6pPr>
            <a:lvl7pPr marL="3200400" lvl="6" indent="-342900" algn="l" rtl="0">
              <a:spcBef>
                <a:spcPts val="600"/>
              </a:spcBef>
              <a:spcAft>
                <a:spcPts val="0"/>
              </a:spcAft>
              <a:buSzPts val="1800"/>
              <a:buChar char="🞆"/>
              <a:defRPr/>
            </a:lvl7pPr>
            <a:lvl8pPr marL="3657600" lvl="7" indent="-342900" algn="l" rtl="0">
              <a:spcBef>
                <a:spcPts val="600"/>
              </a:spcBef>
              <a:spcAft>
                <a:spcPts val="0"/>
              </a:spcAft>
              <a:buSzPts val="1800"/>
              <a:buChar char="🞆"/>
              <a:defRPr/>
            </a:lvl8pPr>
            <a:lvl9pPr marL="4114800" lvl="8" indent="-342900" algn="l" rtl="0">
              <a:spcBef>
                <a:spcPts val="600"/>
              </a:spcBef>
              <a:spcAft>
                <a:spcPts val="600"/>
              </a:spcAft>
              <a:buSzPts val="1800"/>
              <a:buChar char="🞆"/>
              <a:defRPr/>
            </a:lvl9pPr>
          </a:lstStyle>
          <a:p>
            <a:endParaRPr/>
          </a:p>
        </p:txBody>
      </p:sp>
      <p:sp>
        <p:nvSpPr>
          <p:cNvPr id="211" name="Google Shape;211;gd30b6e0ebd_0_260"/>
          <p:cNvSpPr txBox="1">
            <a:spLocks noGrp="1"/>
          </p:cNvSpPr>
          <p:nvPr>
            <p:ph type="dt" idx="10"/>
          </p:nvPr>
        </p:nvSpPr>
        <p:spPr>
          <a:xfrm>
            <a:off x="9334626" y="6041362"/>
            <a:ext cx="1343700" cy="365100"/>
          </a:xfrm>
          <a:prstGeom prst="rect">
            <a:avLst/>
          </a:prstGeom>
          <a:noFill/>
          <a:ln>
            <a:noFill/>
          </a:ln>
        </p:spPr>
        <p:txBody>
          <a:bodyPr spcFirstLastPara="1" wrap="square" lIns="91425" tIns="45700" rIns="91425" bIns="45700" anchor="b"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12" name="Google Shape;212;gd30b6e0ebd_0_260"/>
          <p:cNvSpPr txBox="1">
            <a:spLocks noGrp="1"/>
          </p:cNvSpPr>
          <p:nvPr>
            <p:ph type="ftr" idx="11"/>
          </p:nvPr>
        </p:nvSpPr>
        <p:spPr>
          <a:xfrm>
            <a:off x="451514" y="6041362"/>
            <a:ext cx="8644200" cy="3651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13" name="Google Shape;213;gd30b6e0ebd_0_260"/>
          <p:cNvSpPr txBox="1">
            <a:spLocks noGrp="1"/>
          </p:cNvSpPr>
          <p:nvPr>
            <p:ph type="sldNum" idx="12"/>
          </p:nvPr>
        </p:nvSpPr>
        <p:spPr>
          <a:xfrm>
            <a:off x="10678331" y="5915888"/>
            <a:ext cx="1062300" cy="490500"/>
          </a:xfrm>
          <a:prstGeom prst="rect">
            <a:avLst/>
          </a:prstGeom>
          <a:noFill/>
          <a:ln>
            <a:noFill/>
          </a:ln>
        </p:spPr>
        <p:txBody>
          <a:bodyPr spcFirstLastPara="1" wrap="square" lIns="91425" tIns="45700" rIns="91425" bIns="1080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4"/>
        <p:cNvGrpSpPr/>
        <p:nvPr/>
      </p:nvGrpSpPr>
      <p:grpSpPr>
        <a:xfrm>
          <a:off x="0" y="0"/>
          <a:ext cx="0" cy="0"/>
          <a:chOff x="0" y="0"/>
          <a:chExt cx="0" cy="0"/>
        </a:xfrm>
      </p:grpSpPr>
      <p:sp>
        <p:nvSpPr>
          <p:cNvPr id="215" name="Google Shape;215;gd30b6e0ebd_0_267"/>
          <p:cNvSpPr/>
          <p:nvPr/>
        </p:nvSpPr>
        <p:spPr>
          <a:xfrm>
            <a:off x="7669651" y="446089"/>
            <a:ext cx="4522348" cy="5414958"/>
          </a:xfrm>
          <a:custGeom>
            <a:avLst/>
            <a:gdLst/>
            <a:ahLst/>
            <a:cxnLst/>
            <a:rect l="l" t="t" r="r" b="b"/>
            <a:pathLst>
              <a:path w="2879" h="4320" extrusionOk="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blipFill rotWithShape="1">
            <a:blip r:embed="rId2">
              <a:alphaModFix/>
            </a:blip>
            <a:tile tx="0" ty="0" sx="99997" sy="99997" flip="none" algn="tl"/>
          </a:blipFill>
          <a:ln w="9525" cap="rnd" cmpd="sng">
            <a:solidFill>
              <a:schemeClr val="accent1"/>
            </a:solidFill>
            <a:prstDash val="solid"/>
            <a:round/>
            <a:headEnd type="none" w="sm" len="sm"/>
            <a:tailEnd type="none" w="sm" len="sm"/>
          </a:ln>
        </p:spPr>
      </p:sp>
      <p:sp>
        <p:nvSpPr>
          <p:cNvPr id="216" name="Google Shape;216;gd30b6e0ebd_0_267"/>
          <p:cNvSpPr txBox="1">
            <a:spLocks noGrp="1"/>
          </p:cNvSpPr>
          <p:nvPr>
            <p:ph type="title"/>
          </p:nvPr>
        </p:nvSpPr>
        <p:spPr>
          <a:xfrm rot="5400000">
            <a:off x="6863531" y="1906171"/>
            <a:ext cx="5134800" cy="24948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rtl="0">
              <a:spcBef>
                <a:spcPts val="0"/>
              </a:spcBef>
              <a:spcAft>
                <a:spcPts val="0"/>
              </a:spcAft>
              <a:buClr>
                <a:srgbClr val="FEFEFE"/>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17" name="Google Shape;217;gd30b6e0ebd_0_267"/>
          <p:cNvSpPr txBox="1">
            <a:spLocks noGrp="1"/>
          </p:cNvSpPr>
          <p:nvPr>
            <p:ph type="body" idx="1"/>
          </p:nvPr>
        </p:nvSpPr>
        <p:spPr>
          <a:xfrm rot="5400000">
            <a:off x="1408341" y="-152111"/>
            <a:ext cx="5415000" cy="6611400"/>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342900" algn="l" rtl="0">
              <a:spcBef>
                <a:spcPts val="360"/>
              </a:spcBef>
              <a:spcAft>
                <a:spcPts val="0"/>
              </a:spcAft>
              <a:buSzPts val="1800"/>
              <a:buChar char="🞆"/>
              <a:defRPr/>
            </a:lvl1pPr>
            <a:lvl2pPr marL="914400" lvl="1" indent="-342900" algn="l" rtl="0">
              <a:spcBef>
                <a:spcPts val="600"/>
              </a:spcBef>
              <a:spcAft>
                <a:spcPts val="0"/>
              </a:spcAft>
              <a:buSzPts val="1800"/>
              <a:buChar char="🞆"/>
              <a:defRPr/>
            </a:lvl2pPr>
            <a:lvl3pPr marL="1371600" lvl="2" indent="-342900" algn="l" rtl="0">
              <a:spcBef>
                <a:spcPts val="600"/>
              </a:spcBef>
              <a:spcAft>
                <a:spcPts val="0"/>
              </a:spcAft>
              <a:buSzPts val="1800"/>
              <a:buChar char="🞆"/>
              <a:defRPr/>
            </a:lvl3pPr>
            <a:lvl4pPr marL="1828800" lvl="3" indent="-342900" algn="l" rtl="0">
              <a:spcBef>
                <a:spcPts val="600"/>
              </a:spcBef>
              <a:spcAft>
                <a:spcPts val="0"/>
              </a:spcAft>
              <a:buSzPts val="1800"/>
              <a:buChar char="🞆"/>
              <a:defRPr/>
            </a:lvl4pPr>
            <a:lvl5pPr marL="2286000" lvl="4" indent="-342900" algn="l" rtl="0">
              <a:spcBef>
                <a:spcPts val="600"/>
              </a:spcBef>
              <a:spcAft>
                <a:spcPts val="0"/>
              </a:spcAft>
              <a:buSzPts val="1800"/>
              <a:buChar char="🞆"/>
              <a:defRPr/>
            </a:lvl5pPr>
            <a:lvl6pPr marL="2743200" lvl="5" indent="-342900" algn="l" rtl="0">
              <a:spcBef>
                <a:spcPts val="600"/>
              </a:spcBef>
              <a:spcAft>
                <a:spcPts val="0"/>
              </a:spcAft>
              <a:buSzPts val="1800"/>
              <a:buChar char="🞆"/>
              <a:defRPr/>
            </a:lvl6pPr>
            <a:lvl7pPr marL="3200400" lvl="6" indent="-342900" algn="l" rtl="0">
              <a:spcBef>
                <a:spcPts val="600"/>
              </a:spcBef>
              <a:spcAft>
                <a:spcPts val="0"/>
              </a:spcAft>
              <a:buSzPts val="1800"/>
              <a:buChar char="🞆"/>
              <a:defRPr/>
            </a:lvl7pPr>
            <a:lvl8pPr marL="3657600" lvl="7" indent="-342900" algn="l" rtl="0">
              <a:spcBef>
                <a:spcPts val="600"/>
              </a:spcBef>
              <a:spcAft>
                <a:spcPts val="0"/>
              </a:spcAft>
              <a:buSzPts val="1800"/>
              <a:buChar char="🞆"/>
              <a:defRPr/>
            </a:lvl8pPr>
            <a:lvl9pPr marL="4114800" lvl="8" indent="-342900" algn="l" rtl="0">
              <a:spcBef>
                <a:spcPts val="600"/>
              </a:spcBef>
              <a:spcAft>
                <a:spcPts val="600"/>
              </a:spcAft>
              <a:buSzPts val="1800"/>
              <a:buChar char="🞆"/>
              <a:defRPr/>
            </a:lvl9pPr>
          </a:lstStyle>
          <a:p>
            <a:endParaRPr/>
          </a:p>
        </p:txBody>
      </p:sp>
      <p:sp>
        <p:nvSpPr>
          <p:cNvPr id="218" name="Google Shape;218;gd30b6e0ebd_0_267"/>
          <p:cNvSpPr txBox="1">
            <a:spLocks noGrp="1"/>
          </p:cNvSpPr>
          <p:nvPr>
            <p:ph type="dt" idx="10"/>
          </p:nvPr>
        </p:nvSpPr>
        <p:spPr>
          <a:xfrm>
            <a:off x="9334626" y="6041362"/>
            <a:ext cx="1343700" cy="365100"/>
          </a:xfrm>
          <a:prstGeom prst="rect">
            <a:avLst/>
          </a:prstGeom>
          <a:noFill/>
          <a:ln>
            <a:noFill/>
          </a:ln>
        </p:spPr>
        <p:txBody>
          <a:bodyPr spcFirstLastPara="1" wrap="square" lIns="91425" tIns="45700" rIns="91425" bIns="45700" anchor="b"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19" name="Google Shape;219;gd30b6e0ebd_0_267"/>
          <p:cNvSpPr txBox="1">
            <a:spLocks noGrp="1"/>
          </p:cNvSpPr>
          <p:nvPr>
            <p:ph type="ftr" idx="11"/>
          </p:nvPr>
        </p:nvSpPr>
        <p:spPr>
          <a:xfrm>
            <a:off x="451514" y="6041362"/>
            <a:ext cx="8644200" cy="3651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20" name="Google Shape;220;gd30b6e0ebd_0_267"/>
          <p:cNvSpPr txBox="1">
            <a:spLocks noGrp="1"/>
          </p:cNvSpPr>
          <p:nvPr>
            <p:ph type="sldNum" idx="12"/>
          </p:nvPr>
        </p:nvSpPr>
        <p:spPr>
          <a:xfrm>
            <a:off x="10678331" y="5915888"/>
            <a:ext cx="1062300" cy="490500"/>
          </a:xfrm>
          <a:prstGeom prst="rect">
            <a:avLst/>
          </a:prstGeom>
          <a:noFill/>
          <a:ln>
            <a:noFill/>
          </a:ln>
        </p:spPr>
        <p:txBody>
          <a:bodyPr spcFirstLastPara="1" wrap="square" lIns="91425" tIns="45700" rIns="91425" bIns="1080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27"/>
        <p:cNvGrpSpPr/>
        <p:nvPr/>
      </p:nvGrpSpPr>
      <p:grpSpPr>
        <a:xfrm>
          <a:off x="0" y="0"/>
          <a:ext cx="0" cy="0"/>
          <a:chOff x="0" y="0"/>
          <a:chExt cx="0" cy="0"/>
        </a:xfrm>
      </p:grpSpPr>
      <p:sp>
        <p:nvSpPr>
          <p:cNvPr id="228" name="Google Shape;228;gd30b6e0ebd_0_438"/>
          <p:cNvSpPr/>
          <p:nvPr/>
        </p:nvSpPr>
        <p:spPr>
          <a:xfrm>
            <a:off x="0" y="-3175"/>
            <a:ext cx="12192005" cy="5203825"/>
          </a:xfrm>
          <a:custGeom>
            <a:avLst/>
            <a:gdLst/>
            <a:ahLst/>
            <a:cxnLst/>
            <a:rect l="l" t="t" r="r" b="b"/>
            <a:pathLst>
              <a:path w="5760" h="3278" extrusionOk="0">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1">
            <a:blip r:embed="rId2">
              <a:alphaModFix/>
            </a:blip>
            <a:tile tx="0" ty="0" sx="99997" sy="99997" flip="none" algn="tl"/>
          </a:blipFill>
          <a:ln w="9525" cap="rnd" cmpd="sng">
            <a:solidFill>
              <a:schemeClr val="accent1"/>
            </a:solidFill>
            <a:prstDash val="solid"/>
            <a:round/>
            <a:headEnd type="none" w="sm" len="sm"/>
            <a:tailEnd type="none" w="sm" len="sm"/>
          </a:ln>
        </p:spPr>
      </p:sp>
      <p:sp>
        <p:nvSpPr>
          <p:cNvPr id="229" name="Google Shape;229;gd30b6e0ebd_0_438"/>
          <p:cNvSpPr txBox="1">
            <a:spLocks noGrp="1"/>
          </p:cNvSpPr>
          <p:nvPr>
            <p:ph type="ctrTitle"/>
          </p:nvPr>
        </p:nvSpPr>
        <p:spPr>
          <a:xfrm>
            <a:off x="810001" y="1449147"/>
            <a:ext cx="10572000" cy="29712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rtl="0">
              <a:spcBef>
                <a:spcPts val="0"/>
              </a:spcBef>
              <a:spcAft>
                <a:spcPts val="0"/>
              </a:spcAft>
              <a:buClr>
                <a:srgbClr val="FEFEFE"/>
              </a:buClr>
              <a:buSzPts val="5400"/>
              <a:buFont typeface="Century Gothic"/>
              <a:buNone/>
              <a:defRPr sz="54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0" name="Google Shape;230;gd30b6e0ebd_0_438"/>
          <p:cNvSpPr txBox="1">
            <a:spLocks noGrp="1"/>
          </p:cNvSpPr>
          <p:nvPr>
            <p:ph type="subTitle" idx="1"/>
          </p:nvPr>
        </p:nvSpPr>
        <p:spPr>
          <a:xfrm>
            <a:off x="810001" y="5280847"/>
            <a:ext cx="10572000" cy="435000"/>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lvl="0" algn="l" rtl="0">
              <a:spcBef>
                <a:spcPts val="360"/>
              </a:spcBef>
              <a:spcAft>
                <a:spcPts val="0"/>
              </a:spcAft>
              <a:buSzPts val="1800"/>
              <a:buNone/>
              <a:defRPr>
                <a:solidFill>
                  <a:schemeClr val="lt1"/>
                </a:solidFill>
              </a:defRPr>
            </a:lvl1pPr>
            <a:lvl2pPr lvl="1" algn="ctr" rtl="0">
              <a:spcBef>
                <a:spcPts val="600"/>
              </a:spcBef>
              <a:spcAft>
                <a:spcPts val="0"/>
              </a:spcAft>
              <a:buSzPts val="1600"/>
              <a:buNone/>
              <a:defRPr>
                <a:solidFill>
                  <a:schemeClr val="lt1"/>
                </a:solidFill>
              </a:defRPr>
            </a:lvl2pPr>
            <a:lvl3pPr lvl="2" algn="ctr" rtl="0">
              <a:spcBef>
                <a:spcPts val="600"/>
              </a:spcBef>
              <a:spcAft>
                <a:spcPts val="0"/>
              </a:spcAft>
              <a:buSzPts val="1400"/>
              <a:buNone/>
              <a:defRPr>
                <a:solidFill>
                  <a:schemeClr val="lt1"/>
                </a:solidFill>
              </a:defRPr>
            </a:lvl3pPr>
            <a:lvl4pPr lvl="3" algn="ctr" rtl="0">
              <a:spcBef>
                <a:spcPts val="600"/>
              </a:spcBef>
              <a:spcAft>
                <a:spcPts val="0"/>
              </a:spcAft>
              <a:buSzPts val="1200"/>
              <a:buNone/>
              <a:defRPr>
                <a:solidFill>
                  <a:schemeClr val="lt1"/>
                </a:solidFill>
              </a:defRPr>
            </a:lvl4pPr>
            <a:lvl5pPr lvl="4" algn="ctr" rtl="0">
              <a:spcBef>
                <a:spcPts val="600"/>
              </a:spcBef>
              <a:spcAft>
                <a:spcPts val="0"/>
              </a:spcAft>
              <a:buSzPts val="1200"/>
              <a:buNone/>
              <a:defRPr>
                <a:solidFill>
                  <a:schemeClr val="lt1"/>
                </a:solidFill>
              </a:defRPr>
            </a:lvl5pPr>
            <a:lvl6pPr lvl="5" algn="ctr" rtl="0">
              <a:spcBef>
                <a:spcPts val="600"/>
              </a:spcBef>
              <a:spcAft>
                <a:spcPts val="0"/>
              </a:spcAft>
              <a:buSzPts val="1200"/>
              <a:buNone/>
              <a:defRPr>
                <a:solidFill>
                  <a:schemeClr val="lt1"/>
                </a:solidFill>
              </a:defRPr>
            </a:lvl6pPr>
            <a:lvl7pPr lvl="6" algn="ctr" rtl="0">
              <a:spcBef>
                <a:spcPts val="600"/>
              </a:spcBef>
              <a:spcAft>
                <a:spcPts val="0"/>
              </a:spcAft>
              <a:buSzPts val="1200"/>
              <a:buNone/>
              <a:defRPr>
                <a:solidFill>
                  <a:schemeClr val="lt1"/>
                </a:solidFill>
              </a:defRPr>
            </a:lvl7pPr>
            <a:lvl8pPr lvl="7" algn="ctr" rtl="0">
              <a:spcBef>
                <a:spcPts val="600"/>
              </a:spcBef>
              <a:spcAft>
                <a:spcPts val="0"/>
              </a:spcAft>
              <a:buSzPts val="1200"/>
              <a:buNone/>
              <a:defRPr>
                <a:solidFill>
                  <a:schemeClr val="lt1"/>
                </a:solidFill>
              </a:defRPr>
            </a:lvl8pPr>
            <a:lvl9pPr lvl="8" algn="ctr" rtl="0">
              <a:spcBef>
                <a:spcPts val="600"/>
              </a:spcBef>
              <a:spcAft>
                <a:spcPts val="600"/>
              </a:spcAft>
              <a:buSzPts val="1200"/>
              <a:buNone/>
              <a:defRPr>
                <a:solidFill>
                  <a:schemeClr val="lt1"/>
                </a:solidFill>
              </a:defRPr>
            </a:lvl9pPr>
          </a:lstStyle>
          <a:p>
            <a:endParaRPr/>
          </a:p>
        </p:txBody>
      </p:sp>
      <p:sp>
        <p:nvSpPr>
          <p:cNvPr id="231" name="Google Shape;231;gd30b6e0ebd_0_438"/>
          <p:cNvSpPr txBox="1">
            <a:spLocks noGrp="1"/>
          </p:cNvSpPr>
          <p:nvPr>
            <p:ph type="dt" idx="10"/>
          </p:nvPr>
        </p:nvSpPr>
        <p:spPr>
          <a:xfrm>
            <a:off x="9334626" y="6041362"/>
            <a:ext cx="1343700" cy="365100"/>
          </a:xfrm>
          <a:prstGeom prst="rect">
            <a:avLst/>
          </a:prstGeom>
          <a:noFill/>
          <a:ln>
            <a:noFill/>
          </a:ln>
        </p:spPr>
        <p:txBody>
          <a:bodyPr spcFirstLastPara="1" wrap="square" lIns="91425" tIns="45700" rIns="91425" bIns="45700" anchor="b"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2" name="Google Shape;232;gd30b6e0ebd_0_438"/>
          <p:cNvSpPr txBox="1">
            <a:spLocks noGrp="1"/>
          </p:cNvSpPr>
          <p:nvPr>
            <p:ph type="ftr" idx="11"/>
          </p:nvPr>
        </p:nvSpPr>
        <p:spPr>
          <a:xfrm>
            <a:off x="451514" y="6041362"/>
            <a:ext cx="8644200" cy="3651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3" name="Google Shape;233;gd30b6e0ebd_0_438"/>
          <p:cNvSpPr txBox="1">
            <a:spLocks noGrp="1"/>
          </p:cNvSpPr>
          <p:nvPr>
            <p:ph type="sldNum" idx="12"/>
          </p:nvPr>
        </p:nvSpPr>
        <p:spPr>
          <a:xfrm>
            <a:off x="10678331" y="5915888"/>
            <a:ext cx="1062300" cy="490500"/>
          </a:xfrm>
          <a:prstGeom prst="rect">
            <a:avLst/>
          </a:prstGeom>
          <a:noFill/>
          <a:ln>
            <a:noFill/>
          </a:ln>
        </p:spPr>
        <p:txBody>
          <a:bodyPr spcFirstLastPara="1" wrap="square" lIns="91425" tIns="45700" rIns="91425" bIns="1080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11"/>
          <p:cNvSpPr/>
          <p:nvPr/>
        </p:nvSpPr>
        <p:spPr>
          <a:xfrm>
            <a:off x="0" y="1"/>
            <a:ext cx="12192000" cy="5203825"/>
          </a:xfrm>
          <a:custGeom>
            <a:avLst/>
            <a:gdLst/>
            <a:ahLst/>
            <a:cxnLst/>
            <a:rect l="l" t="t" r="r" b="b"/>
            <a:pathLst>
              <a:path w="5760" h="3278" extrusionOk="0">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31" name="Google Shape;31;p11"/>
          <p:cNvSpPr txBox="1">
            <a:spLocks noGrp="1"/>
          </p:cNvSpPr>
          <p:nvPr>
            <p:ph type="title"/>
          </p:nvPr>
        </p:nvSpPr>
        <p:spPr>
          <a:xfrm>
            <a:off x="810000" y="2951396"/>
            <a:ext cx="10561418" cy="14688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r">
              <a:spcBef>
                <a:spcPts val="0"/>
              </a:spcBef>
              <a:spcAft>
                <a:spcPts val="0"/>
              </a:spcAft>
              <a:buClr>
                <a:srgbClr val="FEFEFE"/>
              </a:buClr>
              <a:buSzPts val="4800"/>
              <a:buFont typeface="Century Gothic"/>
              <a:buNone/>
              <a:defRPr sz="48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1"/>
          <p:cNvSpPr txBox="1">
            <a:spLocks noGrp="1"/>
          </p:cNvSpPr>
          <p:nvPr>
            <p:ph type="body" idx="1"/>
          </p:nvPr>
        </p:nvSpPr>
        <p:spPr>
          <a:xfrm>
            <a:off x="810000" y="5281201"/>
            <a:ext cx="10561418" cy="433955"/>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Autofit/>
          </a:bodyPr>
          <a:lstStyle>
            <a:lvl1pPr marL="457200" lvl="0" indent="-228600" algn="r">
              <a:spcBef>
                <a:spcPts val="360"/>
              </a:spcBef>
              <a:spcAft>
                <a:spcPts val="0"/>
              </a:spcAft>
              <a:buSzPts val="1800"/>
              <a:buNone/>
              <a:defRPr sz="1800">
                <a:solidFill>
                  <a:schemeClr val="lt1"/>
                </a:solidFill>
              </a:defRPr>
            </a:lvl1pPr>
            <a:lvl2pPr marL="914400" lvl="1" indent="-228600" algn="l">
              <a:spcBef>
                <a:spcPts val="600"/>
              </a:spcBef>
              <a:spcAft>
                <a:spcPts val="0"/>
              </a:spcAft>
              <a:buSzPts val="1800"/>
              <a:buNone/>
              <a:defRPr sz="1800">
                <a:solidFill>
                  <a:schemeClr val="lt1"/>
                </a:solidFill>
              </a:defRPr>
            </a:lvl2pPr>
            <a:lvl3pPr marL="1371600" lvl="2" indent="-228600" algn="l">
              <a:spcBef>
                <a:spcPts val="600"/>
              </a:spcBef>
              <a:spcAft>
                <a:spcPts val="0"/>
              </a:spcAft>
              <a:buSzPts val="1600"/>
              <a:buNone/>
              <a:defRPr sz="1600">
                <a:solidFill>
                  <a:schemeClr val="lt1"/>
                </a:solidFill>
              </a:defRPr>
            </a:lvl3pPr>
            <a:lvl4pPr marL="1828800" lvl="3" indent="-228600" algn="l">
              <a:spcBef>
                <a:spcPts val="600"/>
              </a:spcBef>
              <a:spcAft>
                <a:spcPts val="0"/>
              </a:spcAft>
              <a:buSzPts val="1400"/>
              <a:buNone/>
              <a:defRPr sz="1400">
                <a:solidFill>
                  <a:schemeClr val="lt1"/>
                </a:solidFill>
              </a:defRPr>
            </a:lvl4pPr>
            <a:lvl5pPr marL="2286000" lvl="4" indent="-228600" algn="l">
              <a:spcBef>
                <a:spcPts val="600"/>
              </a:spcBef>
              <a:spcAft>
                <a:spcPts val="0"/>
              </a:spcAft>
              <a:buSzPts val="1400"/>
              <a:buNone/>
              <a:defRPr sz="1400">
                <a:solidFill>
                  <a:schemeClr val="lt1"/>
                </a:solidFill>
              </a:defRPr>
            </a:lvl5pPr>
            <a:lvl6pPr marL="2743200" lvl="5" indent="-228600" algn="l">
              <a:spcBef>
                <a:spcPts val="600"/>
              </a:spcBef>
              <a:spcAft>
                <a:spcPts val="0"/>
              </a:spcAft>
              <a:buSzPts val="1400"/>
              <a:buNone/>
              <a:defRPr sz="1400">
                <a:solidFill>
                  <a:schemeClr val="lt1"/>
                </a:solidFill>
              </a:defRPr>
            </a:lvl6pPr>
            <a:lvl7pPr marL="3200400" lvl="6" indent="-228600" algn="l">
              <a:spcBef>
                <a:spcPts val="600"/>
              </a:spcBef>
              <a:spcAft>
                <a:spcPts val="0"/>
              </a:spcAft>
              <a:buSzPts val="1400"/>
              <a:buNone/>
              <a:defRPr sz="1400">
                <a:solidFill>
                  <a:schemeClr val="lt1"/>
                </a:solidFill>
              </a:defRPr>
            </a:lvl7pPr>
            <a:lvl8pPr marL="3657600" lvl="7" indent="-228600" algn="l">
              <a:spcBef>
                <a:spcPts val="600"/>
              </a:spcBef>
              <a:spcAft>
                <a:spcPts val="0"/>
              </a:spcAft>
              <a:buSzPts val="1400"/>
              <a:buNone/>
              <a:defRPr sz="1400">
                <a:solidFill>
                  <a:schemeClr val="lt1"/>
                </a:solidFill>
              </a:defRPr>
            </a:lvl8pPr>
            <a:lvl9pPr marL="4114800" lvl="8" indent="-228600" algn="l">
              <a:spcBef>
                <a:spcPts val="600"/>
              </a:spcBef>
              <a:spcAft>
                <a:spcPts val="600"/>
              </a:spcAft>
              <a:buSzPts val="1400"/>
              <a:buNone/>
              <a:defRPr sz="1400">
                <a:solidFill>
                  <a:schemeClr val="lt1"/>
                </a:solidFill>
              </a:defRPr>
            </a:lvl9pPr>
          </a:lstStyle>
          <a:p>
            <a:endParaRPr/>
          </a:p>
        </p:txBody>
      </p:sp>
      <p:sp>
        <p:nvSpPr>
          <p:cNvPr id="33" name="Google Shape;33;p11"/>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1"/>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4"/>
        <p:cNvGrpSpPr/>
        <p:nvPr/>
      </p:nvGrpSpPr>
      <p:grpSpPr>
        <a:xfrm>
          <a:off x="0" y="0"/>
          <a:ext cx="0" cy="0"/>
          <a:chOff x="0" y="0"/>
          <a:chExt cx="0" cy="0"/>
        </a:xfrm>
      </p:grpSpPr>
      <p:sp>
        <p:nvSpPr>
          <p:cNvPr id="235" name="Google Shape;235;gd30b6e0ebd_0_445"/>
          <p:cNvSpPr/>
          <p:nvPr/>
        </p:nvSpPr>
        <p:spPr>
          <a:xfrm>
            <a:off x="0" y="0"/>
            <a:ext cx="12192005"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99997" sy="99997" flip="none" algn="tl"/>
          </a:blipFill>
          <a:ln w="9525" cap="rnd" cmpd="sng">
            <a:solidFill>
              <a:schemeClr val="accent1"/>
            </a:solidFill>
            <a:prstDash val="solid"/>
            <a:round/>
            <a:headEnd type="none" w="sm" len="sm"/>
            <a:tailEnd type="none" w="sm" len="sm"/>
          </a:ln>
        </p:spPr>
      </p:sp>
      <p:sp>
        <p:nvSpPr>
          <p:cNvPr id="236" name="Google Shape;236;gd30b6e0ebd_0_445"/>
          <p:cNvSpPr txBox="1">
            <a:spLocks noGrp="1"/>
          </p:cNvSpPr>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rtl="0">
              <a:spcBef>
                <a:spcPts val="0"/>
              </a:spcBef>
              <a:spcAft>
                <a:spcPts val="0"/>
              </a:spcAft>
              <a:buClr>
                <a:srgbClr val="FEFEFE"/>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7" name="Google Shape;237;gd30b6e0ebd_0_445"/>
          <p:cNvSpPr txBox="1">
            <a:spLocks noGrp="1"/>
          </p:cNvSpPr>
          <p:nvPr>
            <p:ph type="body" idx="1"/>
          </p:nvPr>
        </p:nvSpPr>
        <p:spPr>
          <a:xfrm>
            <a:off x="818712" y="2222287"/>
            <a:ext cx="10554600" cy="3636600"/>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342900" algn="l" rtl="0">
              <a:spcBef>
                <a:spcPts val="360"/>
              </a:spcBef>
              <a:spcAft>
                <a:spcPts val="0"/>
              </a:spcAft>
              <a:buSzPts val="1800"/>
              <a:buChar char="🞆"/>
              <a:defRPr/>
            </a:lvl1pPr>
            <a:lvl2pPr marL="914400" lvl="1" indent="-342900" algn="l" rtl="0">
              <a:spcBef>
                <a:spcPts val="600"/>
              </a:spcBef>
              <a:spcAft>
                <a:spcPts val="0"/>
              </a:spcAft>
              <a:buSzPts val="1800"/>
              <a:buChar char="🞆"/>
              <a:defRPr/>
            </a:lvl2pPr>
            <a:lvl3pPr marL="1371600" lvl="2" indent="-342900" algn="l" rtl="0">
              <a:spcBef>
                <a:spcPts val="600"/>
              </a:spcBef>
              <a:spcAft>
                <a:spcPts val="0"/>
              </a:spcAft>
              <a:buSzPts val="1800"/>
              <a:buChar char="🞆"/>
              <a:defRPr/>
            </a:lvl3pPr>
            <a:lvl4pPr marL="1828800" lvl="3" indent="-342900" algn="l" rtl="0">
              <a:spcBef>
                <a:spcPts val="600"/>
              </a:spcBef>
              <a:spcAft>
                <a:spcPts val="0"/>
              </a:spcAft>
              <a:buSzPts val="1800"/>
              <a:buChar char="🞆"/>
              <a:defRPr/>
            </a:lvl4pPr>
            <a:lvl5pPr marL="2286000" lvl="4" indent="-342900" algn="l" rtl="0">
              <a:spcBef>
                <a:spcPts val="600"/>
              </a:spcBef>
              <a:spcAft>
                <a:spcPts val="0"/>
              </a:spcAft>
              <a:buSzPts val="1800"/>
              <a:buChar char="🞆"/>
              <a:defRPr/>
            </a:lvl5pPr>
            <a:lvl6pPr marL="2743200" lvl="5" indent="-342900" algn="l" rtl="0">
              <a:spcBef>
                <a:spcPts val="600"/>
              </a:spcBef>
              <a:spcAft>
                <a:spcPts val="0"/>
              </a:spcAft>
              <a:buSzPts val="1800"/>
              <a:buChar char="🞆"/>
              <a:defRPr/>
            </a:lvl6pPr>
            <a:lvl7pPr marL="3200400" lvl="6" indent="-342900" algn="l" rtl="0">
              <a:spcBef>
                <a:spcPts val="600"/>
              </a:spcBef>
              <a:spcAft>
                <a:spcPts val="0"/>
              </a:spcAft>
              <a:buSzPts val="1800"/>
              <a:buChar char="🞆"/>
              <a:defRPr/>
            </a:lvl7pPr>
            <a:lvl8pPr marL="3657600" lvl="7" indent="-342900" algn="l" rtl="0">
              <a:spcBef>
                <a:spcPts val="600"/>
              </a:spcBef>
              <a:spcAft>
                <a:spcPts val="0"/>
              </a:spcAft>
              <a:buSzPts val="1800"/>
              <a:buChar char="🞆"/>
              <a:defRPr/>
            </a:lvl8pPr>
            <a:lvl9pPr marL="4114800" lvl="8" indent="-342900" algn="l" rtl="0">
              <a:spcBef>
                <a:spcPts val="600"/>
              </a:spcBef>
              <a:spcAft>
                <a:spcPts val="600"/>
              </a:spcAft>
              <a:buSzPts val="1800"/>
              <a:buChar char="🞆"/>
              <a:defRPr/>
            </a:lvl9pPr>
          </a:lstStyle>
          <a:p>
            <a:endParaRPr/>
          </a:p>
        </p:txBody>
      </p:sp>
      <p:sp>
        <p:nvSpPr>
          <p:cNvPr id="238" name="Google Shape;238;gd30b6e0ebd_0_445"/>
          <p:cNvSpPr txBox="1">
            <a:spLocks noGrp="1"/>
          </p:cNvSpPr>
          <p:nvPr>
            <p:ph type="dt" idx="10"/>
          </p:nvPr>
        </p:nvSpPr>
        <p:spPr>
          <a:xfrm>
            <a:off x="9334626" y="6041362"/>
            <a:ext cx="1343700" cy="365100"/>
          </a:xfrm>
          <a:prstGeom prst="rect">
            <a:avLst/>
          </a:prstGeom>
          <a:noFill/>
          <a:ln>
            <a:noFill/>
          </a:ln>
        </p:spPr>
        <p:txBody>
          <a:bodyPr spcFirstLastPara="1" wrap="square" lIns="91425" tIns="45700" rIns="91425" bIns="45700" anchor="b"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9" name="Google Shape;239;gd30b6e0ebd_0_445"/>
          <p:cNvSpPr txBox="1">
            <a:spLocks noGrp="1"/>
          </p:cNvSpPr>
          <p:nvPr>
            <p:ph type="ftr" idx="11"/>
          </p:nvPr>
        </p:nvSpPr>
        <p:spPr>
          <a:xfrm>
            <a:off x="451514" y="6041362"/>
            <a:ext cx="8644200" cy="3651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0" name="Google Shape;240;gd30b6e0ebd_0_445"/>
          <p:cNvSpPr txBox="1">
            <a:spLocks noGrp="1"/>
          </p:cNvSpPr>
          <p:nvPr>
            <p:ph type="sldNum" idx="12"/>
          </p:nvPr>
        </p:nvSpPr>
        <p:spPr>
          <a:xfrm>
            <a:off x="10678331" y="5915888"/>
            <a:ext cx="1062300" cy="490500"/>
          </a:xfrm>
          <a:prstGeom prst="rect">
            <a:avLst/>
          </a:prstGeom>
          <a:noFill/>
          <a:ln>
            <a:noFill/>
          </a:ln>
        </p:spPr>
        <p:txBody>
          <a:bodyPr spcFirstLastPara="1" wrap="square" lIns="91425" tIns="45700" rIns="91425" bIns="1080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1"/>
        <p:cNvGrpSpPr/>
        <p:nvPr/>
      </p:nvGrpSpPr>
      <p:grpSpPr>
        <a:xfrm>
          <a:off x="0" y="0"/>
          <a:ext cx="0" cy="0"/>
          <a:chOff x="0" y="0"/>
          <a:chExt cx="0" cy="0"/>
        </a:xfrm>
      </p:grpSpPr>
      <p:sp>
        <p:nvSpPr>
          <p:cNvPr id="242" name="Google Shape;242;gd30b6e0ebd_0_452"/>
          <p:cNvSpPr txBox="1">
            <a:spLocks noGrp="1"/>
          </p:cNvSpPr>
          <p:nvPr>
            <p:ph type="dt" idx="10"/>
          </p:nvPr>
        </p:nvSpPr>
        <p:spPr>
          <a:xfrm>
            <a:off x="9334626" y="6041362"/>
            <a:ext cx="1343700" cy="365100"/>
          </a:xfrm>
          <a:prstGeom prst="rect">
            <a:avLst/>
          </a:prstGeom>
          <a:noFill/>
          <a:ln>
            <a:noFill/>
          </a:ln>
        </p:spPr>
        <p:txBody>
          <a:bodyPr spcFirstLastPara="1" wrap="square" lIns="91425" tIns="45700" rIns="91425" bIns="45700" anchor="b"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3" name="Google Shape;243;gd30b6e0ebd_0_452"/>
          <p:cNvSpPr txBox="1">
            <a:spLocks noGrp="1"/>
          </p:cNvSpPr>
          <p:nvPr>
            <p:ph type="ftr" idx="11"/>
          </p:nvPr>
        </p:nvSpPr>
        <p:spPr>
          <a:xfrm>
            <a:off x="451514" y="6041362"/>
            <a:ext cx="8644200" cy="3651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4" name="Google Shape;244;gd30b6e0ebd_0_452"/>
          <p:cNvSpPr txBox="1">
            <a:spLocks noGrp="1"/>
          </p:cNvSpPr>
          <p:nvPr>
            <p:ph type="sldNum" idx="12"/>
          </p:nvPr>
        </p:nvSpPr>
        <p:spPr>
          <a:xfrm>
            <a:off x="10678331" y="5915888"/>
            <a:ext cx="1062300" cy="490500"/>
          </a:xfrm>
          <a:prstGeom prst="rect">
            <a:avLst/>
          </a:prstGeom>
          <a:noFill/>
          <a:ln>
            <a:noFill/>
          </a:ln>
        </p:spPr>
        <p:txBody>
          <a:bodyPr spcFirstLastPara="1" wrap="square" lIns="91425" tIns="45700" rIns="91425" bIns="1080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5"/>
        <p:cNvGrpSpPr/>
        <p:nvPr/>
      </p:nvGrpSpPr>
      <p:grpSpPr>
        <a:xfrm>
          <a:off x="0" y="0"/>
          <a:ext cx="0" cy="0"/>
          <a:chOff x="0" y="0"/>
          <a:chExt cx="0" cy="0"/>
        </a:xfrm>
      </p:grpSpPr>
      <p:sp>
        <p:nvSpPr>
          <p:cNvPr id="246" name="Google Shape;246;gd30b6e0ebd_0_456"/>
          <p:cNvSpPr/>
          <p:nvPr/>
        </p:nvSpPr>
        <p:spPr>
          <a:xfrm>
            <a:off x="0" y="1"/>
            <a:ext cx="12192005" cy="5203825"/>
          </a:xfrm>
          <a:custGeom>
            <a:avLst/>
            <a:gdLst/>
            <a:ahLst/>
            <a:cxnLst/>
            <a:rect l="l" t="t" r="r" b="b"/>
            <a:pathLst>
              <a:path w="5760" h="3278" extrusionOk="0">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blipFill rotWithShape="1">
            <a:blip r:embed="rId2">
              <a:alphaModFix/>
            </a:blip>
            <a:tile tx="0" ty="0" sx="99997" sy="99997" flip="none" algn="tl"/>
          </a:blipFill>
          <a:ln w="9525" cap="rnd" cmpd="sng">
            <a:solidFill>
              <a:schemeClr val="accent1"/>
            </a:solidFill>
            <a:prstDash val="solid"/>
            <a:round/>
            <a:headEnd type="none" w="sm" len="sm"/>
            <a:tailEnd type="none" w="sm" len="sm"/>
          </a:ln>
        </p:spPr>
      </p:sp>
      <p:sp>
        <p:nvSpPr>
          <p:cNvPr id="247" name="Google Shape;247;gd30b6e0ebd_0_456"/>
          <p:cNvSpPr txBox="1">
            <a:spLocks noGrp="1"/>
          </p:cNvSpPr>
          <p:nvPr>
            <p:ph type="title"/>
          </p:nvPr>
        </p:nvSpPr>
        <p:spPr>
          <a:xfrm>
            <a:off x="810000" y="2951396"/>
            <a:ext cx="10561500" cy="14688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r" rtl="0">
              <a:spcBef>
                <a:spcPts val="0"/>
              </a:spcBef>
              <a:spcAft>
                <a:spcPts val="0"/>
              </a:spcAft>
              <a:buClr>
                <a:srgbClr val="FEFEFE"/>
              </a:buClr>
              <a:buSzPts val="4800"/>
              <a:buFont typeface="Century Gothic"/>
              <a:buNone/>
              <a:defRPr sz="4800" b="1"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8" name="Google Shape;248;gd30b6e0ebd_0_456"/>
          <p:cNvSpPr txBox="1">
            <a:spLocks noGrp="1"/>
          </p:cNvSpPr>
          <p:nvPr>
            <p:ph type="body" idx="1"/>
          </p:nvPr>
        </p:nvSpPr>
        <p:spPr>
          <a:xfrm>
            <a:off x="810000" y="5281201"/>
            <a:ext cx="10561500" cy="434100"/>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Autofit/>
          </a:bodyPr>
          <a:lstStyle>
            <a:lvl1pPr marL="457200" lvl="0" indent="-228600" algn="r" rtl="0">
              <a:spcBef>
                <a:spcPts val="360"/>
              </a:spcBef>
              <a:spcAft>
                <a:spcPts val="0"/>
              </a:spcAft>
              <a:buSzPts val="1800"/>
              <a:buNone/>
              <a:defRPr sz="1800">
                <a:solidFill>
                  <a:schemeClr val="lt1"/>
                </a:solidFill>
              </a:defRPr>
            </a:lvl1pPr>
            <a:lvl2pPr marL="914400" lvl="1" indent="-228600" algn="l" rtl="0">
              <a:spcBef>
                <a:spcPts val="600"/>
              </a:spcBef>
              <a:spcAft>
                <a:spcPts val="0"/>
              </a:spcAft>
              <a:buSzPts val="1800"/>
              <a:buNone/>
              <a:defRPr sz="1800">
                <a:solidFill>
                  <a:schemeClr val="lt1"/>
                </a:solidFill>
              </a:defRPr>
            </a:lvl2pPr>
            <a:lvl3pPr marL="1371600" lvl="2" indent="-228600" algn="l" rtl="0">
              <a:spcBef>
                <a:spcPts val="600"/>
              </a:spcBef>
              <a:spcAft>
                <a:spcPts val="0"/>
              </a:spcAft>
              <a:buSzPts val="1600"/>
              <a:buNone/>
              <a:defRPr sz="1600">
                <a:solidFill>
                  <a:schemeClr val="lt1"/>
                </a:solidFill>
              </a:defRPr>
            </a:lvl3pPr>
            <a:lvl4pPr marL="1828800" lvl="3" indent="-228600" algn="l" rtl="0">
              <a:spcBef>
                <a:spcPts val="600"/>
              </a:spcBef>
              <a:spcAft>
                <a:spcPts val="0"/>
              </a:spcAft>
              <a:buSzPts val="1400"/>
              <a:buNone/>
              <a:defRPr sz="1400">
                <a:solidFill>
                  <a:schemeClr val="lt1"/>
                </a:solidFill>
              </a:defRPr>
            </a:lvl4pPr>
            <a:lvl5pPr marL="2286000" lvl="4" indent="-228600" algn="l" rtl="0">
              <a:spcBef>
                <a:spcPts val="600"/>
              </a:spcBef>
              <a:spcAft>
                <a:spcPts val="0"/>
              </a:spcAft>
              <a:buSzPts val="1400"/>
              <a:buNone/>
              <a:defRPr sz="1400">
                <a:solidFill>
                  <a:schemeClr val="lt1"/>
                </a:solidFill>
              </a:defRPr>
            </a:lvl5pPr>
            <a:lvl6pPr marL="2743200" lvl="5" indent="-228600" algn="l" rtl="0">
              <a:spcBef>
                <a:spcPts val="600"/>
              </a:spcBef>
              <a:spcAft>
                <a:spcPts val="0"/>
              </a:spcAft>
              <a:buSzPts val="1400"/>
              <a:buNone/>
              <a:defRPr sz="1400">
                <a:solidFill>
                  <a:schemeClr val="lt1"/>
                </a:solidFill>
              </a:defRPr>
            </a:lvl6pPr>
            <a:lvl7pPr marL="3200400" lvl="6" indent="-228600" algn="l" rtl="0">
              <a:spcBef>
                <a:spcPts val="600"/>
              </a:spcBef>
              <a:spcAft>
                <a:spcPts val="0"/>
              </a:spcAft>
              <a:buSzPts val="1400"/>
              <a:buNone/>
              <a:defRPr sz="1400">
                <a:solidFill>
                  <a:schemeClr val="lt1"/>
                </a:solidFill>
              </a:defRPr>
            </a:lvl7pPr>
            <a:lvl8pPr marL="3657600" lvl="7" indent="-228600" algn="l" rtl="0">
              <a:spcBef>
                <a:spcPts val="600"/>
              </a:spcBef>
              <a:spcAft>
                <a:spcPts val="0"/>
              </a:spcAft>
              <a:buSzPts val="1400"/>
              <a:buNone/>
              <a:defRPr sz="1400">
                <a:solidFill>
                  <a:schemeClr val="lt1"/>
                </a:solidFill>
              </a:defRPr>
            </a:lvl8pPr>
            <a:lvl9pPr marL="4114800" lvl="8" indent="-228600" algn="l" rtl="0">
              <a:spcBef>
                <a:spcPts val="600"/>
              </a:spcBef>
              <a:spcAft>
                <a:spcPts val="600"/>
              </a:spcAft>
              <a:buSzPts val="1400"/>
              <a:buNone/>
              <a:defRPr sz="1400">
                <a:solidFill>
                  <a:schemeClr val="lt1"/>
                </a:solidFill>
              </a:defRPr>
            </a:lvl9pPr>
          </a:lstStyle>
          <a:p>
            <a:endParaRPr/>
          </a:p>
        </p:txBody>
      </p:sp>
      <p:sp>
        <p:nvSpPr>
          <p:cNvPr id="249" name="Google Shape;249;gd30b6e0ebd_0_456"/>
          <p:cNvSpPr txBox="1">
            <a:spLocks noGrp="1"/>
          </p:cNvSpPr>
          <p:nvPr>
            <p:ph type="dt" idx="10"/>
          </p:nvPr>
        </p:nvSpPr>
        <p:spPr>
          <a:xfrm>
            <a:off x="9334626" y="6041362"/>
            <a:ext cx="1343700" cy="365100"/>
          </a:xfrm>
          <a:prstGeom prst="rect">
            <a:avLst/>
          </a:prstGeom>
          <a:noFill/>
          <a:ln>
            <a:noFill/>
          </a:ln>
        </p:spPr>
        <p:txBody>
          <a:bodyPr spcFirstLastPara="1" wrap="square" lIns="91425" tIns="45700" rIns="91425" bIns="45700" anchor="b"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50" name="Google Shape;250;gd30b6e0ebd_0_456"/>
          <p:cNvSpPr txBox="1">
            <a:spLocks noGrp="1"/>
          </p:cNvSpPr>
          <p:nvPr>
            <p:ph type="ftr" idx="11"/>
          </p:nvPr>
        </p:nvSpPr>
        <p:spPr>
          <a:xfrm>
            <a:off x="451514" y="6041362"/>
            <a:ext cx="8644200" cy="3651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51" name="Google Shape;251;gd30b6e0ebd_0_456"/>
          <p:cNvSpPr txBox="1">
            <a:spLocks noGrp="1"/>
          </p:cNvSpPr>
          <p:nvPr>
            <p:ph type="sldNum" idx="12"/>
          </p:nvPr>
        </p:nvSpPr>
        <p:spPr>
          <a:xfrm>
            <a:off x="10678331" y="5915888"/>
            <a:ext cx="1062300" cy="490500"/>
          </a:xfrm>
          <a:prstGeom prst="rect">
            <a:avLst/>
          </a:prstGeom>
          <a:noFill/>
          <a:ln>
            <a:noFill/>
          </a:ln>
        </p:spPr>
        <p:txBody>
          <a:bodyPr spcFirstLastPara="1" wrap="square" lIns="91425" tIns="45700" rIns="91425" bIns="1080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52"/>
        <p:cNvGrpSpPr/>
        <p:nvPr/>
      </p:nvGrpSpPr>
      <p:grpSpPr>
        <a:xfrm>
          <a:off x="0" y="0"/>
          <a:ext cx="0" cy="0"/>
          <a:chOff x="0" y="0"/>
          <a:chExt cx="0" cy="0"/>
        </a:xfrm>
      </p:grpSpPr>
      <p:sp>
        <p:nvSpPr>
          <p:cNvPr id="253" name="Google Shape;253;gd30b6e0ebd_0_463"/>
          <p:cNvSpPr/>
          <p:nvPr/>
        </p:nvSpPr>
        <p:spPr>
          <a:xfrm>
            <a:off x="0" y="0"/>
            <a:ext cx="12192005"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99997" sy="99997" flip="none" algn="tl"/>
          </a:blipFill>
          <a:ln w="9525" cap="rnd" cmpd="sng">
            <a:solidFill>
              <a:schemeClr val="accent1"/>
            </a:solidFill>
            <a:prstDash val="solid"/>
            <a:round/>
            <a:headEnd type="none" w="sm" len="sm"/>
            <a:tailEnd type="none" w="sm" len="sm"/>
          </a:ln>
        </p:spPr>
      </p:sp>
      <p:sp>
        <p:nvSpPr>
          <p:cNvPr id="254" name="Google Shape;254;gd30b6e0ebd_0_463"/>
          <p:cNvSpPr txBox="1">
            <a:spLocks noGrp="1"/>
          </p:cNvSpPr>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rtl="0">
              <a:spcBef>
                <a:spcPts val="0"/>
              </a:spcBef>
              <a:spcAft>
                <a:spcPts val="0"/>
              </a:spcAft>
              <a:buClr>
                <a:srgbClr val="FEFEFE"/>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55" name="Google Shape;255;gd30b6e0ebd_0_463"/>
          <p:cNvSpPr txBox="1">
            <a:spLocks noGrp="1"/>
          </p:cNvSpPr>
          <p:nvPr>
            <p:ph type="body" idx="1"/>
          </p:nvPr>
        </p:nvSpPr>
        <p:spPr>
          <a:xfrm>
            <a:off x="818712" y="2222287"/>
            <a:ext cx="5185800" cy="3638700"/>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342900" algn="l" rtl="0">
              <a:spcBef>
                <a:spcPts val="360"/>
              </a:spcBef>
              <a:spcAft>
                <a:spcPts val="0"/>
              </a:spcAft>
              <a:buSzPts val="1800"/>
              <a:buChar char="🞆"/>
              <a:defRPr/>
            </a:lvl1pPr>
            <a:lvl2pPr marL="914400" lvl="1" indent="-342900" algn="l" rtl="0">
              <a:spcBef>
                <a:spcPts val="600"/>
              </a:spcBef>
              <a:spcAft>
                <a:spcPts val="0"/>
              </a:spcAft>
              <a:buSzPts val="1800"/>
              <a:buChar char="🞆"/>
              <a:defRPr/>
            </a:lvl2pPr>
            <a:lvl3pPr marL="1371600" lvl="2" indent="-342900" algn="l" rtl="0">
              <a:spcBef>
                <a:spcPts val="600"/>
              </a:spcBef>
              <a:spcAft>
                <a:spcPts val="0"/>
              </a:spcAft>
              <a:buSzPts val="1800"/>
              <a:buChar char="🞆"/>
              <a:defRPr/>
            </a:lvl3pPr>
            <a:lvl4pPr marL="1828800" lvl="3" indent="-342900" algn="l" rtl="0">
              <a:spcBef>
                <a:spcPts val="600"/>
              </a:spcBef>
              <a:spcAft>
                <a:spcPts val="0"/>
              </a:spcAft>
              <a:buSzPts val="1800"/>
              <a:buChar char="🞆"/>
              <a:defRPr/>
            </a:lvl4pPr>
            <a:lvl5pPr marL="2286000" lvl="4" indent="-342900" algn="l" rtl="0">
              <a:spcBef>
                <a:spcPts val="600"/>
              </a:spcBef>
              <a:spcAft>
                <a:spcPts val="0"/>
              </a:spcAft>
              <a:buSzPts val="1800"/>
              <a:buChar char="🞆"/>
              <a:defRPr/>
            </a:lvl5pPr>
            <a:lvl6pPr marL="2743200" lvl="5" indent="-342900" algn="l" rtl="0">
              <a:spcBef>
                <a:spcPts val="600"/>
              </a:spcBef>
              <a:spcAft>
                <a:spcPts val="0"/>
              </a:spcAft>
              <a:buSzPts val="1800"/>
              <a:buChar char="🞆"/>
              <a:defRPr/>
            </a:lvl6pPr>
            <a:lvl7pPr marL="3200400" lvl="6" indent="-342900" algn="l" rtl="0">
              <a:spcBef>
                <a:spcPts val="600"/>
              </a:spcBef>
              <a:spcAft>
                <a:spcPts val="0"/>
              </a:spcAft>
              <a:buSzPts val="1800"/>
              <a:buChar char="🞆"/>
              <a:defRPr/>
            </a:lvl7pPr>
            <a:lvl8pPr marL="3657600" lvl="7" indent="-342900" algn="l" rtl="0">
              <a:spcBef>
                <a:spcPts val="600"/>
              </a:spcBef>
              <a:spcAft>
                <a:spcPts val="0"/>
              </a:spcAft>
              <a:buSzPts val="1800"/>
              <a:buChar char="🞆"/>
              <a:defRPr/>
            </a:lvl8pPr>
            <a:lvl9pPr marL="4114800" lvl="8" indent="-342900" algn="l" rtl="0">
              <a:spcBef>
                <a:spcPts val="600"/>
              </a:spcBef>
              <a:spcAft>
                <a:spcPts val="600"/>
              </a:spcAft>
              <a:buSzPts val="1800"/>
              <a:buChar char="🞆"/>
              <a:defRPr/>
            </a:lvl9pPr>
          </a:lstStyle>
          <a:p>
            <a:endParaRPr/>
          </a:p>
        </p:txBody>
      </p:sp>
      <p:sp>
        <p:nvSpPr>
          <p:cNvPr id="256" name="Google Shape;256;gd30b6e0ebd_0_463"/>
          <p:cNvSpPr txBox="1">
            <a:spLocks noGrp="1"/>
          </p:cNvSpPr>
          <p:nvPr>
            <p:ph type="body" idx="2"/>
          </p:nvPr>
        </p:nvSpPr>
        <p:spPr>
          <a:xfrm>
            <a:off x="6187415" y="2222287"/>
            <a:ext cx="5194500" cy="3638700"/>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342900" algn="l" rtl="0">
              <a:spcBef>
                <a:spcPts val="360"/>
              </a:spcBef>
              <a:spcAft>
                <a:spcPts val="0"/>
              </a:spcAft>
              <a:buSzPts val="1800"/>
              <a:buChar char="🞆"/>
              <a:defRPr/>
            </a:lvl1pPr>
            <a:lvl2pPr marL="914400" lvl="1" indent="-342900" algn="l" rtl="0">
              <a:spcBef>
                <a:spcPts val="600"/>
              </a:spcBef>
              <a:spcAft>
                <a:spcPts val="0"/>
              </a:spcAft>
              <a:buSzPts val="1800"/>
              <a:buChar char="🞆"/>
              <a:defRPr/>
            </a:lvl2pPr>
            <a:lvl3pPr marL="1371600" lvl="2" indent="-342900" algn="l" rtl="0">
              <a:spcBef>
                <a:spcPts val="600"/>
              </a:spcBef>
              <a:spcAft>
                <a:spcPts val="0"/>
              </a:spcAft>
              <a:buSzPts val="1800"/>
              <a:buChar char="🞆"/>
              <a:defRPr/>
            </a:lvl3pPr>
            <a:lvl4pPr marL="1828800" lvl="3" indent="-342900" algn="l" rtl="0">
              <a:spcBef>
                <a:spcPts val="600"/>
              </a:spcBef>
              <a:spcAft>
                <a:spcPts val="0"/>
              </a:spcAft>
              <a:buSzPts val="1800"/>
              <a:buChar char="🞆"/>
              <a:defRPr/>
            </a:lvl4pPr>
            <a:lvl5pPr marL="2286000" lvl="4" indent="-342900" algn="l" rtl="0">
              <a:spcBef>
                <a:spcPts val="600"/>
              </a:spcBef>
              <a:spcAft>
                <a:spcPts val="0"/>
              </a:spcAft>
              <a:buSzPts val="1800"/>
              <a:buChar char="🞆"/>
              <a:defRPr/>
            </a:lvl5pPr>
            <a:lvl6pPr marL="2743200" lvl="5" indent="-342900" algn="l" rtl="0">
              <a:spcBef>
                <a:spcPts val="600"/>
              </a:spcBef>
              <a:spcAft>
                <a:spcPts val="0"/>
              </a:spcAft>
              <a:buSzPts val="1800"/>
              <a:buChar char="🞆"/>
              <a:defRPr/>
            </a:lvl6pPr>
            <a:lvl7pPr marL="3200400" lvl="6" indent="-342900" algn="l" rtl="0">
              <a:spcBef>
                <a:spcPts val="600"/>
              </a:spcBef>
              <a:spcAft>
                <a:spcPts val="0"/>
              </a:spcAft>
              <a:buSzPts val="1800"/>
              <a:buChar char="🞆"/>
              <a:defRPr/>
            </a:lvl7pPr>
            <a:lvl8pPr marL="3657600" lvl="7" indent="-342900" algn="l" rtl="0">
              <a:spcBef>
                <a:spcPts val="600"/>
              </a:spcBef>
              <a:spcAft>
                <a:spcPts val="0"/>
              </a:spcAft>
              <a:buSzPts val="1800"/>
              <a:buChar char="🞆"/>
              <a:defRPr/>
            </a:lvl8pPr>
            <a:lvl9pPr marL="4114800" lvl="8" indent="-342900" algn="l" rtl="0">
              <a:spcBef>
                <a:spcPts val="600"/>
              </a:spcBef>
              <a:spcAft>
                <a:spcPts val="600"/>
              </a:spcAft>
              <a:buSzPts val="1800"/>
              <a:buChar char="🞆"/>
              <a:defRPr/>
            </a:lvl9pPr>
          </a:lstStyle>
          <a:p>
            <a:endParaRPr/>
          </a:p>
        </p:txBody>
      </p:sp>
      <p:sp>
        <p:nvSpPr>
          <p:cNvPr id="257" name="Google Shape;257;gd30b6e0ebd_0_463"/>
          <p:cNvSpPr txBox="1">
            <a:spLocks noGrp="1"/>
          </p:cNvSpPr>
          <p:nvPr>
            <p:ph type="dt" idx="10"/>
          </p:nvPr>
        </p:nvSpPr>
        <p:spPr>
          <a:xfrm>
            <a:off x="9334626" y="6041362"/>
            <a:ext cx="1343700" cy="365100"/>
          </a:xfrm>
          <a:prstGeom prst="rect">
            <a:avLst/>
          </a:prstGeom>
          <a:noFill/>
          <a:ln>
            <a:noFill/>
          </a:ln>
        </p:spPr>
        <p:txBody>
          <a:bodyPr spcFirstLastPara="1" wrap="square" lIns="91425" tIns="45700" rIns="91425" bIns="45700" anchor="b"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58" name="Google Shape;258;gd30b6e0ebd_0_463"/>
          <p:cNvSpPr txBox="1">
            <a:spLocks noGrp="1"/>
          </p:cNvSpPr>
          <p:nvPr>
            <p:ph type="ftr" idx="11"/>
          </p:nvPr>
        </p:nvSpPr>
        <p:spPr>
          <a:xfrm>
            <a:off x="451514" y="6041362"/>
            <a:ext cx="8644200" cy="3651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59" name="Google Shape;259;gd30b6e0ebd_0_463"/>
          <p:cNvSpPr txBox="1">
            <a:spLocks noGrp="1"/>
          </p:cNvSpPr>
          <p:nvPr>
            <p:ph type="sldNum" idx="12"/>
          </p:nvPr>
        </p:nvSpPr>
        <p:spPr>
          <a:xfrm>
            <a:off x="10678331" y="5915888"/>
            <a:ext cx="1062300" cy="490500"/>
          </a:xfrm>
          <a:prstGeom prst="rect">
            <a:avLst/>
          </a:prstGeom>
          <a:noFill/>
          <a:ln>
            <a:noFill/>
          </a:ln>
        </p:spPr>
        <p:txBody>
          <a:bodyPr spcFirstLastPara="1" wrap="square" lIns="91425" tIns="45700" rIns="91425" bIns="1080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60"/>
        <p:cNvGrpSpPr/>
        <p:nvPr/>
      </p:nvGrpSpPr>
      <p:grpSpPr>
        <a:xfrm>
          <a:off x="0" y="0"/>
          <a:ext cx="0" cy="0"/>
          <a:chOff x="0" y="0"/>
          <a:chExt cx="0" cy="0"/>
        </a:xfrm>
      </p:grpSpPr>
      <p:sp>
        <p:nvSpPr>
          <p:cNvPr id="261" name="Google Shape;261;gd30b6e0ebd_0_471"/>
          <p:cNvSpPr/>
          <p:nvPr/>
        </p:nvSpPr>
        <p:spPr>
          <a:xfrm>
            <a:off x="0" y="0"/>
            <a:ext cx="12192005"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99997" sy="99997" flip="none" algn="tl"/>
          </a:blipFill>
          <a:ln w="9525" cap="rnd" cmpd="sng">
            <a:solidFill>
              <a:schemeClr val="accent1"/>
            </a:solidFill>
            <a:prstDash val="solid"/>
            <a:round/>
            <a:headEnd type="none" w="sm" len="sm"/>
            <a:tailEnd type="none" w="sm" len="sm"/>
          </a:ln>
        </p:spPr>
      </p:sp>
      <p:sp>
        <p:nvSpPr>
          <p:cNvPr id="262" name="Google Shape;262;gd30b6e0ebd_0_471"/>
          <p:cNvSpPr txBox="1">
            <a:spLocks noGrp="1"/>
          </p:cNvSpPr>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rtl="0">
              <a:spcBef>
                <a:spcPts val="0"/>
              </a:spcBef>
              <a:spcAft>
                <a:spcPts val="0"/>
              </a:spcAft>
              <a:buClr>
                <a:srgbClr val="FEFEFE"/>
              </a:buClr>
              <a:buSzPts val="4000"/>
              <a:buFont typeface="Century Gothic"/>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63" name="Google Shape;263;gd30b6e0ebd_0_471"/>
          <p:cNvSpPr txBox="1">
            <a:spLocks noGrp="1"/>
          </p:cNvSpPr>
          <p:nvPr>
            <p:ph type="body" idx="1"/>
          </p:nvPr>
        </p:nvSpPr>
        <p:spPr>
          <a:xfrm>
            <a:off x="814728" y="2174875"/>
            <a:ext cx="5190000" cy="576300"/>
          </a:xfrm>
          <a:prstGeom prst="rect">
            <a:avLst/>
          </a:prstGeom>
          <a:noFill/>
          <a:ln>
            <a:noFill/>
          </a:ln>
          <a:effectLst>
            <a:outerShdw blurRad="50800">
              <a:srgbClr val="000000">
                <a:alpha val="40000"/>
              </a:srgbClr>
            </a:outerShdw>
          </a:effectLst>
        </p:spPr>
        <p:txBody>
          <a:bodyPr spcFirstLastPara="1" wrap="square" lIns="91425" tIns="45700" rIns="91425" bIns="45700" anchor="b" anchorCtr="0">
            <a:noAutofit/>
          </a:bodyPr>
          <a:lstStyle>
            <a:lvl1pPr marL="457200" lvl="0" indent="-228600" algn="ctr" rtl="0">
              <a:spcBef>
                <a:spcPts val="400"/>
              </a:spcBef>
              <a:spcAft>
                <a:spcPts val="0"/>
              </a:spcAft>
              <a:buSzPts val="2000"/>
              <a:buNone/>
              <a:defRPr sz="2000" b="0"/>
            </a:lvl1pPr>
            <a:lvl2pPr marL="914400" lvl="1" indent="-228600" algn="l" rtl="0">
              <a:spcBef>
                <a:spcPts val="600"/>
              </a:spcBef>
              <a:spcAft>
                <a:spcPts val="0"/>
              </a:spcAft>
              <a:buSzPts val="2000"/>
              <a:buNone/>
              <a:defRPr sz="2000" b="1"/>
            </a:lvl2pPr>
            <a:lvl3pPr marL="1371600" lvl="2" indent="-228600" algn="l" rtl="0">
              <a:spcBef>
                <a:spcPts val="600"/>
              </a:spcBef>
              <a:spcAft>
                <a:spcPts val="0"/>
              </a:spcAft>
              <a:buSzPts val="1800"/>
              <a:buNone/>
              <a:defRPr sz="1800" b="1"/>
            </a:lvl3pPr>
            <a:lvl4pPr marL="1828800" lvl="3" indent="-228600" algn="l" rtl="0">
              <a:spcBef>
                <a:spcPts val="600"/>
              </a:spcBef>
              <a:spcAft>
                <a:spcPts val="0"/>
              </a:spcAft>
              <a:buSzPts val="1600"/>
              <a:buNone/>
              <a:defRPr sz="1600" b="1"/>
            </a:lvl4pPr>
            <a:lvl5pPr marL="2286000" lvl="4" indent="-228600" algn="l" rtl="0">
              <a:spcBef>
                <a:spcPts val="600"/>
              </a:spcBef>
              <a:spcAft>
                <a:spcPts val="0"/>
              </a:spcAft>
              <a:buSzPts val="1600"/>
              <a:buNone/>
              <a:defRPr sz="1600" b="1"/>
            </a:lvl5pPr>
            <a:lvl6pPr marL="2743200" lvl="5" indent="-228600" algn="l" rtl="0">
              <a:spcBef>
                <a:spcPts val="600"/>
              </a:spcBef>
              <a:spcAft>
                <a:spcPts val="0"/>
              </a:spcAft>
              <a:buSzPts val="1600"/>
              <a:buNone/>
              <a:defRPr sz="1600" b="1"/>
            </a:lvl6pPr>
            <a:lvl7pPr marL="3200400" lvl="6" indent="-228600" algn="l" rtl="0">
              <a:spcBef>
                <a:spcPts val="600"/>
              </a:spcBef>
              <a:spcAft>
                <a:spcPts val="0"/>
              </a:spcAft>
              <a:buSzPts val="1600"/>
              <a:buNone/>
              <a:defRPr sz="1600" b="1"/>
            </a:lvl7pPr>
            <a:lvl8pPr marL="3657600" lvl="7" indent="-228600" algn="l" rtl="0">
              <a:spcBef>
                <a:spcPts val="600"/>
              </a:spcBef>
              <a:spcAft>
                <a:spcPts val="0"/>
              </a:spcAft>
              <a:buSzPts val="1600"/>
              <a:buNone/>
              <a:defRPr sz="1600" b="1"/>
            </a:lvl8pPr>
            <a:lvl9pPr marL="4114800" lvl="8" indent="-228600" algn="l" rtl="0">
              <a:spcBef>
                <a:spcPts val="600"/>
              </a:spcBef>
              <a:spcAft>
                <a:spcPts val="600"/>
              </a:spcAft>
              <a:buSzPts val="1600"/>
              <a:buNone/>
              <a:defRPr sz="1600" b="1"/>
            </a:lvl9pPr>
          </a:lstStyle>
          <a:p>
            <a:endParaRPr/>
          </a:p>
        </p:txBody>
      </p:sp>
      <p:sp>
        <p:nvSpPr>
          <p:cNvPr id="264" name="Google Shape;264;gd30b6e0ebd_0_471"/>
          <p:cNvSpPr txBox="1">
            <a:spLocks noGrp="1"/>
          </p:cNvSpPr>
          <p:nvPr>
            <p:ph type="body" idx="2"/>
          </p:nvPr>
        </p:nvSpPr>
        <p:spPr>
          <a:xfrm>
            <a:off x="814729" y="2751138"/>
            <a:ext cx="5190000" cy="3109800"/>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342900" algn="l" rtl="0">
              <a:spcBef>
                <a:spcPts val="360"/>
              </a:spcBef>
              <a:spcAft>
                <a:spcPts val="0"/>
              </a:spcAft>
              <a:buSzPts val="1800"/>
              <a:buChar char="🞆"/>
              <a:defRPr/>
            </a:lvl1pPr>
            <a:lvl2pPr marL="914400" lvl="1" indent="-342900" algn="l" rtl="0">
              <a:spcBef>
                <a:spcPts val="600"/>
              </a:spcBef>
              <a:spcAft>
                <a:spcPts val="0"/>
              </a:spcAft>
              <a:buSzPts val="1800"/>
              <a:buChar char="🞆"/>
              <a:defRPr/>
            </a:lvl2pPr>
            <a:lvl3pPr marL="1371600" lvl="2" indent="-342900" algn="l" rtl="0">
              <a:spcBef>
                <a:spcPts val="600"/>
              </a:spcBef>
              <a:spcAft>
                <a:spcPts val="0"/>
              </a:spcAft>
              <a:buSzPts val="1800"/>
              <a:buChar char="🞆"/>
              <a:defRPr/>
            </a:lvl3pPr>
            <a:lvl4pPr marL="1828800" lvl="3" indent="-342900" algn="l" rtl="0">
              <a:spcBef>
                <a:spcPts val="600"/>
              </a:spcBef>
              <a:spcAft>
                <a:spcPts val="0"/>
              </a:spcAft>
              <a:buSzPts val="1800"/>
              <a:buChar char="🞆"/>
              <a:defRPr/>
            </a:lvl4pPr>
            <a:lvl5pPr marL="2286000" lvl="4" indent="-342900" algn="l" rtl="0">
              <a:spcBef>
                <a:spcPts val="600"/>
              </a:spcBef>
              <a:spcAft>
                <a:spcPts val="0"/>
              </a:spcAft>
              <a:buSzPts val="1800"/>
              <a:buChar char="🞆"/>
              <a:defRPr/>
            </a:lvl5pPr>
            <a:lvl6pPr marL="2743200" lvl="5" indent="-342900" algn="l" rtl="0">
              <a:spcBef>
                <a:spcPts val="600"/>
              </a:spcBef>
              <a:spcAft>
                <a:spcPts val="0"/>
              </a:spcAft>
              <a:buSzPts val="1800"/>
              <a:buChar char="🞆"/>
              <a:defRPr/>
            </a:lvl6pPr>
            <a:lvl7pPr marL="3200400" lvl="6" indent="-342900" algn="l" rtl="0">
              <a:spcBef>
                <a:spcPts val="600"/>
              </a:spcBef>
              <a:spcAft>
                <a:spcPts val="0"/>
              </a:spcAft>
              <a:buSzPts val="1800"/>
              <a:buChar char="🞆"/>
              <a:defRPr/>
            </a:lvl7pPr>
            <a:lvl8pPr marL="3657600" lvl="7" indent="-342900" algn="l" rtl="0">
              <a:spcBef>
                <a:spcPts val="600"/>
              </a:spcBef>
              <a:spcAft>
                <a:spcPts val="0"/>
              </a:spcAft>
              <a:buSzPts val="1800"/>
              <a:buChar char="🞆"/>
              <a:defRPr/>
            </a:lvl8pPr>
            <a:lvl9pPr marL="4114800" lvl="8" indent="-342900" algn="l" rtl="0">
              <a:spcBef>
                <a:spcPts val="600"/>
              </a:spcBef>
              <a:spcAft>
                <a:spcPts val="600"/>
              </a:spcAft>
              <a:buSzPts val="1800"/>
              <a:buChar char="🞆"/>
              <a:defRPr/>
            </a:lvl9pPr>
          </a:lstStyle>
          <a:p>
            <a:endParaRPr/>
          </a:p>
        </p:txBody>
      </p:sp>
      <p:sp>
        <p:nvSpPr>
          <p:cNvPr id="265" name="Google Shape;265;gd30b6e0ebd_0_471"/>
          <p:cNvSpPr txBox="1">
            <a:spLocks noGrp="1"/>
          </p:cNvSpPr>
          <p:nvPr>
            <p:ph type="body" idx="3"/>
          </p:nvPr>
        </p:nvSpPr>
        <p:spPr>
          <a:xfrm>
            <a:off x="6187415" y="2174875"/>
            <a:ext cx="5194500" cy="576300"/>
          </a:xfrm>
          <a:prstGeom prst="rect">
            <a:avLst/>
          </a:prstGeom>
          <a:noFill/>
          <a:ln>
            <a:noFill/>
          </a:ln>
          <a:effectLst>
            <a:outerShdw blurRad="50800">
              <a:srgbClr val="000000">
                <a:alpha val="40000"/>
              </a:srgbClr>
            </a:outerShdw>
          </a:effectLst>
        </p:spPr>
        <p:txBody>
          <a:bodyPr spcFirstLastPara="1" wrap="square" lIns="91425" tIns="45700" rIns="91425" bIns="45700" anchor="b" anchorCtr="0">
            <a:noAutofit/>
          </a:bodyPr>
          <a:lstStyle>
            <a:lvl1pPr marL="457200" lvl="0" indent="-228600" algn="ctr" rtl="0">
              <a:spcBef>
                <a:spcPts val="400"/>
              </a:spcBef>
              <a:spcAft>
                <a:spcPts val="0"/>
              </a:spcAft>
              <a:buSzPts val="2000"/>
              <a:buNone/>
              <a:defRPr sz="2000" b="0"/>
            </a:lvl1pPr>
            <a:lvl2pPr marL="914400" lvl="1" indent="-228600" algn="l" rtl="0">
              <a:spcBef>
                <a:spcPts val="600"/>
              </a:spcBef>
              <a:spcAft>
                <a:spcPts val="0"/>
              </a:spcAft>
              <a:buSzPts val="2000"/>
              <a:buNone/>
              <a:defRPr sz="2000" b="1"/>
            </a:lvl2pPr>
            <a:lvl3pPr marL="1371600" lvl="2" indent="-228600" algn="l" rtl="0">
              <a:spcBef>
                <a:spcPts val="600"/>
              </a:spcBef>
              <a:spcAft>
                <a:spcPts val="0"/>
              </a:spcAft>
              <a:buSzPts val="1800"/>
              <a:buNone/>
              <a:defRPr sz="1800" b="1"/>
            </a:lvl3pPr>
            <a:lvl4pPr marL="1828800" lvl="3" indent="-228600" algn="l" rtl="0">
              <a:spcBef>
                <a:spcPts val="600"/>
              </a:spcBef>
              <a:spcAft>
                <a:spcPts val="0"/>
              </a:spcAft>
              <a:buSzPts val="1600"/>
              <a:buNone/>
              <a:defRPr sz="1600" b="1"/>
            </a:lvl4pPr>
            <a:lvl5pPr marL="2286000" lvl="4" indent="-228600" algn="l" rtl="0">
              <a:spcBef>
                <a:spcPts val="600"/>
              </a:spcBef>
              <a:spcAft>
                <a:spcPts val="0"/>
              </a:spcAft>
              <a:buSzPts val="1600"/>
              <a:buNone/>
              <a:defRPr sz="1600" b="1"/>
            </a:lvl5pPr>
            <a:lvl6pPr marL="2743200" lvl="5" indent="-228600" algn="l" rtl="0">
              <a:spcBef>
                <a:spcPts val="600"/>
              </a:spcBef>
              <a:spcAft>
                <a:spcPts val="0"/>
              </a:spcAft>
              <a:buSzPts val="1600"/>
              <a:buNone/>
              <a:defRPr sz="1600" b="1"/>
            </a:lvl6pPr>
            <a:lvl7pPr marL="3200400" lvl="6" indent="-228600" algn="l" rtl="0">
              <a:spcBef>
                <a:spcPts val="600"/>
              </a:spcBef>
              <a:spcAft>
                <a:spcPts val="0"/>
              </a:spcAft>
              <a:buSzPts val="1600"/>
              <a:buNone/>
              <a:defRPr sz="1600" b="1"/>
            </a:lvl7pPr>
            <a:lvl8pPr marL="3657600" lvl="7" indent="-228600" algn="l" rtl="0">
              <a:spcBef>
                <a:spcPts val="600"/>
              </a:spcBef>
              <a:spcAft>
                <a:spcPts val="0"/>
              </a:spcAft>
              <a:buSzPts val="1600"/>
              <a:buNone/>
              <a:defRPr sz="1600" b="1"/>
            </a:lvl8pPr>
            <a:lvl9pPr marL="4114800" lvl="8" indent="-228600" algn="l" rtl="0">
              <a:spcBef>
                <a:spcPts val="600"/>
              </a:spcBef>
              <a:spcAft>
                <a:spcPts val="600"/>
              </a:spcAft>
              <a:buSzPts val="1600"/>
              <a:buNone/>
              <a:defRPr sz="1600" b="1"/>
            </a:lvl9pPr>
          </a:lstStyle>
          <a:p>
            <a:endParaRPr/>
          </a:p>
        </p:txBody>
      </p:sp>
      <p:sp>
        <p:nvSpPr>
          <p:cNvPr id="266" name="Google Shape;266;gd30b6e0ebd_0_471"/>
          <p:cNvSpPr txBox="1">
            <a:spLocks noGrp="1"/>
          </p:cNvSpPr>
          <p:nvPr>
            <p:ph type="body" idx="4"/>
          </p:nvPr>
        </p:nvSpPr>
        <p:spPr>
          <a:xfrm>
            <a:off x="6187415" y="2751138"/>
            <a:ext cx="5194500" cy="3109800"/>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342900" algn="l" rtl="0">
              <a:spcBef>
                <a:spcPts val="360"/>
              </a:spcBef>
              <a:spcAft>
                <a:spcPts val="0"/>
              </a:spcAft>
              <a:buSzPts val="1800"/>
              <a:buChar char="🞆"/>
              <a:defRPr/>
            </a:lvl1pPr>
            <a:lvl2pPr marL="914400" lvl="1" indent="-342900" algn="l" rtl="0">
              <a:spcBef>
                <a:spcPts val="600"/>
              </a:spcBef>
              <a:spcAft>
                <a:spcPts val="0"/>
              </a:spcAft>
              <a:buSzPts val="1800"/>
              <a:buChar char="🞆"/>
              <a:defRPr/>
            </a:lvl2pPr>
            <a:lvl3pPr marL="1371600" lvl="2" indent="-342900" algn="l" rtl="0">
              <a:spcBef>
                <a:spcPts val="600"/>
              </a:spcBef>
              <a:spcAft>
                <a:spcPts val="0"/>
              </a:spcAft>
              <a:buSzPts val="1800"/>
              <a:buChar char="🞆"/>
              <a:defRPr/>
            </a:lvl3pPr>
            <a:lvl4pPr marL="1828800" lvl="3" indent="-342900" algn="l" rtl="0">
              <a:spcBef>
                <a:spcPts val="600"/>
              </a:spcBef>
              <a:spcAft>
                <a:spcPts val="0"/>
              </a:spcAft>
              <a:buSzPts val="1800"/>
              <a:buChar char="🞆"/>
              <a:defRPr/>
            </a:lvl4pPr>
            <a:lvl5pPr marL="2286000" lvl="4" indent="-342900" algn="l" rtl="0">
              <a:spcBef>
                <a:spcPts val="600"/>
              </a:spcBef>
              <a:spcAft>
                <a:spcPts val="0"/>
              </a:spcAft>
              <a:buSzPts val="1800"/>
              <a:buChar char="🞆"/>
              <a:defRPr/>
            </a:lvl5pPr>
            <a:lvl6pPr marL="2743200" lvl="5" indent="-342900" algn="l" rtl="0">
              <a:spcBef>
                <a:spcPts val="600"/>
              </a:spcBef>
              <a:spcAft>
                <a:spcPts val="0"/>
              </a:spcAft>
              <a:buSzPts val="1800"/>
              <a:buChar char="🞆"/>
              <a:defRPr/>
            </a:lvl6pPr>
            <a:lvl7pPr marL="3200400" lvl="6" indent="-342900" algn="l" rtl="0">
              <a:spcBef>
                <a:spcPts val="600"/>
              </a:spcBef>
              <a:spcAft>
                <a:spcPts val="0"/>
              </a:spcAft>
              <a:buSzPts val="1800"/>
              <a:buChar char="🞆"/>
              <a:defRPr/>
            </a:lvl7pPr>
            <a:lvl8pPr marL="3657600" lvl="7" indent="-342900" algn="l" rtl="0">
              <a:spcBef>
                <a:spcPts val="600"/>
              </a:spcBef>
              <a:spcAft>
                <a:spcPts val="0"/>
              </a:spcAft>
              <a:buSzPts val="1800"/>
              <a:buChar char="🞆"/>
              <a:defRPr/>
            </a:lvl8pPr>
            <a:lvl9pPr marL="4114800" lvl="8" indent="-342900" algn="l" rtl="0">
              <a:spcBef>
                <a:spcPts val="600"/>
              </a:spcBef>
              <a:spcAft>
                <a:spcPts val="600"/>
              </a:spcAft>
              <a:buSzPts val="1800"/>
              <a:buChar char="🞆"/>
              <a:defRPr/>
            </a:lvl9pPr>
          </a:lstStyle>
          <a:p>
            <a:endParaRPr/>
          </a:p>
        </p:txBody>
      </p:sp>
      <p:sp>
        <p:nvSpPr>
          <p:cNvPr id="267" name="Google Shape;267;gd30b6e0ebd_0_471"/>
          <p:cNvSpPr txBox="1">
            <a:spLocks noGrp="1"/>
          </p:cNvSpPr>
          <p:nvPr>
            <p:ph type="dt" idx="10"/>
          </p:nvPr>
        </p:nvSpPr>
        <p:spPr>
          <a:xfrm>
            <a:off x="9334626" y="6041362"/>
            <a:ext cx="1343700" cy="365100"/>
          </a:xfrm>
          <a:prstGeom prst="rect">
            <a:avLst/>
          </a:prstGeom>
          <a:noFill/>
          <a:ln>
            <a:noFill/>
          </a:ln>
        </p:spPr>
        <p:txBody>
          <a:bodyPr spcFirstLastPara="1" wrap="square" lIns="91425" tIns="45700" rIns="91425" bIns="45700" anchor="b"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68" name="Google Shape;268;gd30b6e0ebd_0_471"/>
          <p:cNvSpPr txBox="1">
            <a:spLocks noGrp="1"/>
          </p:cNvSpPr>
          <p:nvPr>
            <p:ph type="ftr" idx="11"/>
          </p:nvPr>
        </p:nvSpPr>
        <p:spPr>
          <a:xfrm>
            <a:off x="451514" y="6041362"/>
            <a:ext cx="8644200" cy="3651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69" name="Google Shape;269;gd30b6e0ebd_0_471"/>
          <p:cNvSpPr txBox="1">
            <a:spLocks noGrp="1"/>
          </p:cNvSpPr>
          <p:nvPr>
            <p:ph type="sldNum" idx="12"/>
          </p:nvPr>
        </p:nvSpPr>
        <p:spPr>
          <a:xfrm>
            <a:off x="10678331" y="5915888"/>
            <a:ext cx="1062300" cy="490500"/>
          </a:xfrm>
          <a:prstGeom prst="rect">
            <a:avLst/>
          </a:prstGeom>
          <a:noFill/>
          <a:ln>
            <a:noFill/>
          </a:ln>
        </p:spPr>
        <p:txBody>
          <a:bodyPr spcFirstLastPara="1" wrap="square" lIns="91425" tIns="45700" rIns="91425" bIns="1080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0"/>
        <p:cNvGrpSpPr/>
        <p:nvPr/>
      </p:nvGrpSpPr>
      <p:grpSpPr>
        <a:xfrm>
          <a:off x="0" y="0"/>
          <a:ext cx="0" cy="0"/>
          <a:chOff x="0" y="0"/>
          <a:chExt cx="0" cy="0"/>
        </a:xfrm>
      </p:grpSpPr>
      <p:sp>
        <p:nvSpPr>
          <p:cNvPr id="271" name="Google Shape;271;gd30b6e0ebd_0_481"/>
          <p:cNvSpPr/>
          <p:nvPr/>
        </p:nvSpPr>
        <p:spPr>
          <a:xfrm>
            <a:off x="0" y="0"/>
            <a:ext cx="12192005"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99997" sy="99997" flip="none" algn="tl"/>
          </a:blipFill>
          <a:ln w="9525" cap="rnd" cmpd="sng">
            <a:solidFill>
              <a:schemeClr val="accent1"/>
            </a:solidFill>
            <a:prstDash val="solid"/>
            <a:round/>
            <a:headEnd type="none" w="sm" len="sm"/>
            <a:tailEnd type="none" w="sm" len="sm"/>
          </a:ln>
        </p:spPr>
      </p:sp>
      <p:sp>
        <p:nvSpPr>
          <p:cNvPr id="272" name="Google Shape;272;gd30b6e0ebd_0_481"/>
          <p:cNvSpPr txBox="1">
            <a:spLocks noGrp="1"/>
          </p:cNvSpPr>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rtl="0">
              <a:spcBef>
                <a:spcPts val="0"/>
              </a:spcBef>
              <a:spcAft>
                <a:spcPts val="0"/>
              </a:spcAft>
              <a:buClr>
                <a:srgbClr val="FEFEFE"/>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3" name="Google Shape;273;gd30b6e0ebd_0_481"/>
          <p:cNvSpPr txBox="1">
            <a:spLocks noGrp="1"/>
          </p:cNvSpPr>
          <p:nvPr>
            <p:ph type="dt" idx="10"/>
          </p:nvPr>
        </p:nvSpPr>
        <p:spPr>
          <a:xfrm>
            <a:off x="9334626" y="6041362"/>
            <a:ext cx="1343700" cy="365100"/>
          </a:xfrm>
          <a:prstGeom prst="rect">
            <a:avLst/>
          </a:prstGeom>
          <a:noFill/>
          <a:ln>
            <a:noFill/>
          </a:ln>
        </p:spPr>
        <p:txBody>
          <a:bodyPr spcFirstLastPara="1" wrap="square" lIns="91425" tIns="45700" rIns="91425" bIns="45700" anchor="b"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4" name="Google Shape;274;gd30b6e0ebd_0_481"/>
          <p:cNvSpPr txBox="1">
            <a:spLocks noGrp="1"/>
          </p:cNvSpPr>
          <p:nvPr>
            <p:ph type="ftr" idx="11"/>
          </p:nvPr>
        </p:nvSpPr>
        <p:spPr>
          <a:xfrm>
            <a:off x="451514" y="6041362"/>
            <a:ext cx="8644200" cy="3651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5" name="Google Shape;275;gd30b6e0ebd_0_481"/>
          <p:cNvSpPr txBox="1">
            <a:spLocks noGrp="1"/>
          </p:cNvSpPr>
          <p:nvPr>
            <p:ph type="sldNum" idx="12"/>
          </p:nvPr>
        </p:nvSpPr>
        <p:spPr>
          <a:xfrm>
            <a:off x="10678331" y="5915888"/>
            <a:ext cx="1062300" cy="490500"/>
          </a:xfrm>
          <a:prstGeom prst="rect">
            <a:avLst/>
          </a:prstGeom>
          <a:noFill/>
          <a:ln>
            <a:noFill/>
          </a:ln>
        </p:spPr>
        <p:txBody>
          <a:bodyPr spcFirstLastPara="1" wrap="square" lIns="91425" tIns="45700" rIns="91425" bIns="1080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76"/>
        <p:cNvGrpSpPr/>
        <p:nvPr/>
      </p:nvGrpSpPr>
      <p:grpSpPr>
        <a:xfrm>
          <a:off x="0" y="0"/>
          <a:ext cx="0" cy="0"/>
          <a:chOff x="0" y="0"/>
          <a:chExt cx="0" cy="0"/>
        </a:xfrm>
      </p:grpSpPr>
      <p:sp>
        <p:nvSpPr>
          <p:cNvPr id="277" name="Google Shape;277;gd30b6e0ebd_0_487"/>
          <p:cNvSpPr/>
          <p:nvPr/>
        </p:nvSpPr>
        <p:spPr>
          <a:xfrm>
            <a:off x="1073151" y="446087"/>
            <a:ext cx="3547532" cy="1814653"/>
          </a:xfrm>
          <a:custGeom>
            <a:avLst/>
            <a:gdLst/>
            <a:ahLst/>
            <a:cxnLst/>
            <a:rect l="l" t="t" r="r" b="b"/>
            <a:pathLst>
              <a:path w="3384" h="2308" extrusionOk="0">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tx="0" ty="0" sx="99997" sy="99997" flip="none" algn="tl"/>
          </a:blipFill>
          <a:ln w="9525" cap="rnd" cmpd="sng">
            <a:solidFill>
              <a:schemeClr val="accent1"/>
            </a:solidFill>
            <a:prstDash val="solid"/>
            <a:round/>
            <a:headEnd type="none" w="sm" len="sm"/>
            <a:tailEnd type="none" w="sm" len="sm"/>
          </a:ln>
        </p:spPr>
      </p:sp>
      <p:sp>
        <p:nvSpPr>
          <p:cNvPr id="278" name="Google Shape;278;gd30b6e0ebd_0_487"/>
          <p:cNvSpPr txBox="1">
            <a:spLocks noGrp="1"/>
          </p:cNvSpPr>
          <p:nvPr>
            <p:ph type="title"/>
          </p:nvPr>
        </p:nvSpPr>
        <p:spPr>
          <a:xfrm>
            <a:off x="1073151" y="446088"/>
            <a:ext cx="3547500" cy="16185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rtl="0">
              <a:spcBef>
                <a:spcPts val="0"/>
              </a:spcBef>
              <a:spcAft>
                <a:spcPts val="0"/>
              </a:spcAft>
              <a:buClr>
                <a:srgbClr val="FEFEFE"/>
              </a:buClr>
              <a:buSzPts val="2000"/>
              <a:buFont typeface="Century Gothic"/>
              <a:buNone/>
              <a:defRPr sz="2000" b="1"/>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9" name="Google Shape;279;gd30b6e0ebd_0_487"/>
          <p:cNvSpPr txBox="1">
            <a:spLocks noGrp="1"/>
          </p:cNvSpPr>
          <p:nvPr>
            <p:ph type="body" idx="1"/>
          </p:nvPr>
        </p:nvSpPr>
        <p:spPr>
          <a:xfrm>
            <a:off x="4855633" y="446088"/>
            <a:ext cx="6252600" cy="5415000"/>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342900" algn="l" rtl="0">
              <a:spcBef>
                <a:spcPts val="360"/>
              </a:spcBef>
              <a:spcAft>
                <a:spcPts val="0"/>
              </a:spcAft>
              <a:buSzPts val="1800"/>
              <a:buChar char="🞆"/>
              <a:defRPr/>
            </a:lvl1pPr>
            <a:lvl2pPr marL="914400" lvl="1" indent="-342900" algn="l" rtl="0">
              <a:spcBef>
                <a:spcPts val="600"/>
              </a:spcBef>
              <a:spcAft>
                <a:spcPts val="0"/>
              </a:spcAft>
              <a:buSzPts val="1800"/>
              <a:buChar char="🞆"/>
              <a:defRPr/>
            </a:lvl2pPr>
            <a:lvl3pPr marL="1371600" lvl="2" indent="-342900" algn="l" rtl="0">
              <a:spcBef>
                <a:spcPts val="600"/>
              </a:spcBef>
              <a:spcAft>
                <a:spcPts val="0"/>
              </a:spcAft>
              <a:buSzPts val="1800"/>
              <a:buChar char="🞆"/>
              <a:defRPr/>
            </a:lvl3pPr>
            <a:lvl4pPr marL="1828800" lvl="3" indent="-342900" algn="l" rtl="0">
              <a:spcBef>
                <a:spcPts val="600"/>
              </a:spcBef>
              <a:spcAft>
                <a:spcPts val="0"/>
              </a:spcAft>
              <a:buSzPts val="1800"/>
              <a:buChar char="🞆"/>
              <a:defRPr/>
            </a:lvl4pPr>
            <a:lvl5pPr marL="2286000" lvl="4" indent="-342900" algn="l" rtl="0">
              <a:spcBef>
                <a:spcPts val="600"/>
              </a:spcBef>
              <a:spcAft>
                <a:spcPts val="0"/>
              </a:spcAft>
              <a:buSzPts val="1800"/>
              <a:buChar char="🞆"/>
              <a:defRPr/>
            </a:lvl5pPr>
            <a:lvl6pPr marL="2743200" lvl="5" indent="-342900" algn="l" rtl="0">
              <a:spcBef>
                <a:spcPts val="600"/>
              </a:spcBef>
              <a:spcAft>
                <a:spcPts val="0"/>
              </a:spcAft>
              <a:buSzPts val="1800"/>
              <a:buChar char="🞆"/>
              <a:defRPr/>
            </a:lvl6pPr>
            <a:lvl7pPr marL="3200400" lvl="6" indent="-342900" algn="l" rtl="0">
              <a:spcBef>
                <a:spcPts val="600"/>
              </a:spcBef>
              <a:spcAft>
                <a:spcPts val="0"/>
              </a:spcAft>
              <a:buSzPts val="1800"/>
              <a:buChar char="🞆"/>
              <a:defRPr/>
            </a:lvl7pPr>
            <a:lvl8pPr marL="3657600" lvl="7" indent="-342900" algn="l" rtl="0">
              <a:spcBef>
                <a:spcPts val="600"/>
              </a:spcBef>
              <a:spcAft>
                <a:spcPts val="0"/>
              </a:spcAft>
              <a:buSzPts val="1800"/>
              <a:buChar char="🞆"/>
              <a:defRPr/>
            </a:lvl8pPr>
            <a:lvl9pPr marL="4114800" lvl="8" indent="-342900" algn="l" rtl="0">
              <a:spcBef>
                <a:spcPts val="600"/>
              </a:spcBef>
              <a:spcAft>
                <a:spcPts val="600"/>
              </a:spcAft>
              <a:buSzPts val="1800"/>
              <a:buChar char="🞆"/>
              <a:defRPr/>
            </a:lvl9pPr>
          </a:lstStyle>
          <a:p>
            <a:endParaRPr/>
          </a:p>
        </p:txBody>
      </p:sp>
      <p:sp>
        <p:nvSpPr>
          <p:cNvPr id="280" name="Google Shape;280;gd30b6e0ebd_0_487"/>
          <p:cNvSpPr txBox="1">
            <a:spLocks noGrp="1"/>
          </p:cNvSpPr>
          <p:nvPr>
            <p:ph type="body" idx="2"/>
          </p:nvPr>
        </p:nvSpPr>
        <p:spPr>
          <a:xfrm>
            <a:off x="1073151" y="2260738"/>
            <a:ext cx="3547500" cy="3600300"/>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228600" algn="l" rtl="0">
              <a:spcBef>
                <a:spcPts val="280"/>
              </a:spcBef>
              <a:spcAft>
                <a:spcPts val="0"/>
              </a:spcAft>
              <a:buSzPts val="1400"/>
              <a:buNone/>
              <a:defRPr sz="1400"/>
            </a:lvl1pPr>
            <a:lvl2pPr marL="914400" lvl="1" indent="-228600" algn="l" rtl="0">
              <a:spcBef>
                <a:spcPts val="600"/>
              </a:spcBef>
              <a:spcAft>
                <a:spcPts val="0"/>
              </a:spcAft>
              <a:buSzPts val="1200"/>
              <a:buNone/>
              <a:defRPr sz="1200"/>
            </a:lvl2pPr>
            <a:lvl3pPr marL="1371600" lvl="2" indent="-228600" algn="l" rtl="0">
              <a:spcBef>
                <a:spcPts val="600"/>
              </a:spcBef>
              <a:spcAft>
                <a:spcPts val="0"/>
              </a:spcAft>
              <a:buSzPts val="1000"/>
              <a:buNone/>
              <a:defRPr sz="1000"/>
            </a:lvl3pPr>
            <a:lvl4pPr marL="1828800" lvl="3" indent="-228600" algn="l" rtl="0">
              <a:spcBef>
                <a:spcPts val="600"/>
              </a:spcBef>
              <a:spcAft>
                <a:spcPts val="0"/>
              </a:spcAft>
              <a:buSzPts val="900"/>
              <a:buNone/>
              <a:defRPr sz="900"/>
            </a:lvl4pPr>
            <a:lvl5pPr marL="2286000" lvl="4" indent="-228600" algn="l" rtl="0">
              <a:spcBef>
                <a:spcPts val="600"/>
              </a:spcBef>
              <a:spcAft>
                <a:spcPts val="0"/>
              </a:spcAft>
              <a:buSzPts val="900"/>
              <a:buNone/>
              <a:defRPr sz="900"/>
            </a:lvl5pPr>
            <a:lvl6pPr marL="2743200" lvl="5" indent="-228600" algn="l" rtl="0">
              <a:spcBef>
                <a:spcPts val="600"/>
              </a:spcBef>
              <a:spcAft>
                <a:spcPts val="0"/>
              </a:spcAft>
              <a:buSzPts val="900"/>
              <a:buNone/>
              <a:defRPr sz="900"/>
            </a:lvl6pPr>
            <a:lvl7pPr marL="3200400" lvl="6" indent="-228600" algn="l" rtl="0">
              <a:spcBef>
                <a:spcPts val="600"/>
              </a:spcBef>
              <a:spcAft>
                <a:spcPts val="0"/>
              </a:spcAft>
              <a:buSzPts val="900"/>
              <a:buNone/>
              <a:defRPr sz="900"/>
            </a:lvl7pPr>
            <a:lvl8pPr marL="3657600" lvl="7" indent="-228600" algn="l" rtl="0">
              <a:spcBef>
                <a:spcPts val="600"/>
              </a:spcBef>
              <a:spcAft>
                <a:spcPts val="0"/>
              </a:spcAft>
              <a:buSzPts val="900"/>
              <a:buNone/>
              <a:defRPr sz="900"/>
            </a:lvl8pPr>
            <a:lvl9pPr marL="4114800" lvl="8" indent="-228600" algn="l" rtl="0">
              <a:spcBef>
                <a:spcPts val="600"/>
              </a:spcBef>
              <a:spcAft>
                <a:spcPts val="600"/>
              </a:spcAft>
              <a:buSzPts val="900"/>
              <a:buNone/>
              <a:defRPr sz="900"/>
            </a:lvl9pPr>
          </a:lstStyle>
          <a:p>
            <a:endParaRPr/>
          </a:p>
        </p:txBody>
      </p:sp>
      <p:sp>
        <p:nvSpPr>
          <p:cNvPr id="281" name="Google Shape;281;gd30b6e0ebd_0_487"/>
          <p:cNvSpPr txBox="1">
            <a:spLocks noGrp="1"/>
          </p:cNvSpPr>
          <p:nvPr>
            <p:ph type="dt" idx="10"/>
          </p:nvPr>
        </p:nvSpPr>
        <p:spPr>
          <a:xfrm>
            <a:off x="9334626" y="6041362"/>
            <a:ext cx="1343700" cy="365100"/>
          </a:xfrm>
          <a:prstGeom prst="rect">
            <a:avLst/>
          </a:prstGeom>
          <a:noFill/>
          <a:ln>
            <a:noFill/>
          </a:ln>
        </p:spPr>
        <p:txBody>
          <a:bodyPr spcFirstLastPara="1" wrap="square" lIns="91425" tIns="45700" rIns="91425" bIns="45700" anchor="b"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2" name="Google Shape;282;gd30b6e0ebd_0_487"/>
          <p:cNvSpPr txBox="1">
            <a:spLocks noGrp="1"/>
          </p:cNvSpPr>
          <p:nvPr>
            <p:ph type="ftr" idx="11"/>
          </p:nvPr>
        </p:nvSpPr>
        <p:spPr>
          <a:xfrm>
            <a:off x="451514" y="6041362"/>
            <a:ext cx="8644200" cy="3651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3" name="Google Shape;283;gd30b6e0ebd_0_487"/>
          <p:cNvSpPr txBox="1">
            <a:spLocks noGrp="1"/>
          </p:cNvSpPr>
          <p:nvPr>
            <p:ph type="sldNum" idx="12"/>
          </p:nvPr>
        </p:nvSpPr>
        <p:spPr>
          <a:xfrm>
            <a:off x="10678331" y="5915888"/>
            <a:ext cx="1062300" cy="490500"/>
          </a:xfrm>
          <a:prstGeom prst="rect">
            <a:avLst/>
          </a:prstGeom>
          <a:noFill/>
          <a:ln>
            <a:noFill/>
          </a:ln>
        </p:spPr>
        <p:txBody>
          <a:bodyPr spcFirstLastPara="1" wrap="square" lIns="91425" tIns="45700" rIns="91425" bIns="1080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84"/>
        <p:cNvGrpSpPr/>
        <p:nvPr/>
      </p:nvGrpSpPr>
      <p:grpSpPr>
        <a:xfrm>
          <a:off x="0" y="0"/>
          <a:ext cx="0" cy="0"/>
          <a:chOff x="0" y="0"/>
          <a:chExt cx="0" cy="0"/>
        </a:xfrm>
      </p:grpSpPr>
      <p:sp>
        <p:nvSpPr>
          <p:cNvPr id="285" name="Google Shape;285;gd30b6e0ebd_0_495"/>
          <p:cNvSpPr txBox="1">
            <a:spLocks noGrp="1"/>
          </p:cNvSpPr>
          <p:nvPr>
            <p:ph type="title"/>
          </p:nvPr>
        </p:nvSpPr>
        <p:spPr>
          <a:xfrm>
            <a:off x="814728" y="727522"/>
            <a:ext cx="4853100" cy="16173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rmAutofit/>
          </a:bodyPr>
          <a:lstStyle>
            <a:lvl1pPr lvl="0" algn="l" rtl="0">
              <a:spcBef>
                <a:spcPts val="0"/>
              </a:spcBef>
              <a:spcAft>
                <a:spcPts val="0"/>
              </a:spcAft>
              <a:buClr>
                <a:srgbClr val="FEFEFE"/>
              </a:buClr>
              <a:buSzPts val="2400"/>
              <a:buFont typeface="Century Gothic"/>
              <a:buNone/>
              <a:defRPr sz="2400" b="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6" name="Google Shape;286;gd30b6e0ebd_0_495"/>
          <p:cNvSpPr>
            <a:spLocks noGrp="1"/>
          </p:cNvSpPr>
          <p:nvPr>
            <p:ph type="pic" idx="2"/>
          </p:nvPr>
        </p:nvSpPr>
        <p:spPr>
          <a:xfrm>
            <a:off x="6098117" y="0"/>
            <a:ext cx="6093900" cy="6858000"/>
          </a:xfrm>
          <a:prstGeom prst="rect">
            <a:avLst/>
          </a:prstGeom>
          <a:no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lvl1pPr marR="0" lvl="0" algn="ctr" rtl="0">
              <a:spcBef>
                <a:spcPts val="280"/>
              </a:spcBef>
              <a:spcAft>
                <a:spcPts val="0"/>
              </a:spcAft>
              <a:buClr>
                <a:schemeClr val="accent1"/>
              </a:buClr>
              <a:buSzPts val="1400"/>
              <a:buFont typeface="Noto Sans Symbols"/>
              <a:buNone/>
              <a:defRPr sz="1400" b="0" i="0" u="none" strike="noStrike" cap="none">
                <a:solidFill>
                  <a:schemeClr val="lt1"/>
                </a:solidFill>
                <a:latin typeface="Century Gothic"/>
                <a:ea typeface="Century Gothic"/>
                <a:cs typeface="Century Gothic"/>
                <a:sym typeface="Century Gothic"/>
              </a:defRPr>
            </a:lvl1pPr>
            <a:lvl2pPr marR="0" lvl="1" algn="l" rtl="0">
              <a:spcBef>
                <a:spcPts val="600"/>
              </a:spcBef>
              <a:spcAft>
                <a:spcPts val="0"/>
              </a:spcAft>
              <a:buClr>
                <a:schemeClr val="accent1"/>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40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R="0" lvl="3"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R="0" lvl="5"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R="0" lvl="6"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R="0" lvl="7"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R="0" lvl="8" algn="l" rtl="0">
              <a:spcBef>
                <a:spcPts val="600"/>
              </a:spcBef>
              <a:spcAft>
                <a:spcPts val="60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287" name="Google Shape;287;gd30b6e0ebd_0_495"/>
          <p:cNvSpPr txBox="1">
            <a:spLocks noGrp="1"/>
          </p:cNvSpPr>
          <p:nvPr>
            <p:ph type="body" idx="1"/>
          </p:nvPr>
        </p:nvSpPr>
        <p:spPr>
          <a:xfrm>
            <a:off x="814728" y="2344684"/>
            <a:ext cx="4853100" cy="3516300"/>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228600" algn="l" rtl="0">
              <a:spcBef>
                <a:spcPts val="240"/>
              </a:spcBef>
              <a:spcAft>
                <a:spcPts val="0"/>
              </a:spcAft>
              <a:buSzPts val="1200"/>
              <a:buNone/>
              <a:defRPr sz="1200"/>
            </a:lvl1pPr>
            <a:lvl2pPr marL="914400" lvl="1" indent="-228600" algn="l" rtl="0">
              <a:spcBef>
                <a:spcPts val="600"/>
              </a:spcBef>
              <a:spcAft>
                <a:spcPts val="0"/>
              </a:spcAft>
              <a:buSzPts val="1200"/>
              <a:buNone/>
              <a:defRPr sz="1200"/>
            </a:lvl2pPr>
            <a:lvl3pPr marL="1371600" lvl="2" indent="-228600" algn="l" rtl="0">
              <a:spcBef>
                <a:spcPts val="600"/>
              </a:spcBef>
              <a:spcAft>
                <a:spcPts val="0"/>
              </a:spcAft>
              <a:buSzPts val="1000"/>
              <a:buNone/>
              <a:defRPr sz="1000"/>
            </a:lvl3pPr>
            <a:lvl4pPr marL="1828800" lvl="3" indent="-228600" algn="l" rtl="0">
              <a:spcBef>
                <a:spcPts val="600"/>
              </a:spcBef>
              <a:spcAft>
                <a:spcPts val="0"/>
              </a:spcAft>
              <a:buSzPts val="900"/>
              <a:buNone/>
              <a:defRPr sz="900"/>
            </a:lvl4pPr>
            <a:lvl5pPr marL="2286000" lvl="4" indent="-228600" algn="l" rtl="0">
              <a:spcBef>
                <a:spcPts val="600"/>
              </a:spcBef>
              <a:spcAft>
                <a:spcPts val="0"/>
              </a:spcAft>
              <a:buSzPts val="900"/>
              <a:buNone/>
              <a:defRPr sz="900"/>
            </a:lvl5pPr>
            <a:lvl6pPr marL="2743200" lvl="5" indent="-228600" algn="l" rtl="0">
              <a:spcBef>
                <a:spcPts val="600"/>
              </a:spcBef>
              <a:spcAft>
                <a:spcPts val="0"/>
              </a:spcAft>
              <a:buSzPts val="900"/>
              <a:buNone/>
              <a:defRPr sz="900"/>
            </a:lvl6pPr>
            <a:lvl7pPr marL="3200400" lvl="6" indent="-228600" algn="l" rtl="0">
              <a:spcBef>
                <a:spcPts val="600"/>
              </a:spcBef>
              <a:spcAft>
                <a:spcPts val="0"/>
              </a:spcAft>
              <a:buSzPts val="900"/>
              <a:buNone/>
              <a:defRPr sz="900"/>
            </a:lvl7pPr>
            <a:lvl8pPr marL="3657600" lvl="7" indent="-228600" algn="l" rtl="0">
              <a:spcBef>
                <a:spcPts val="600"/>
              </a:spcBef>
              <a:spcAft>
                <a:spcPts val="0"/>
              </a:spcAft>
              <a:buSzPts val="900"/>
              <a:buNone/>
              <a:defRPr sz="900"/>
            </a:lvl8pPr>
            <a:lvl9pPr marL="4114800" lvl="8" indent="-228600" algn="l" rtl="0">
              <a:spcBef>
                <a:spcPts val="600"/>
              </a:spcBef>
              <a:spcAft>
                <a:spcPts val="600"/>
              </a:spcAft>
              <a:buSzPts val="900"/>
              <a:buNone/>
              <a:defRPr sz="900"/>
            </a:lvl9pPr>
          </a:lstStyle>
          <a:p>
            <a:endParaRPr/>
          </a:p>
        </p:txBody>
      </p:sp>
      <p:sp>
        <p:nvSpPr>
          <p:cNvPr id="288" name="Google Shape;288;gd30b6e0ebd_0_495"/>
          <p:cNvSpPr txBox="1">
            <a:spLocks noGrp="1"/>
          </p:cNvSpPr>
          <p:nvPr>
            <p:ph type="dt" idx="10"/>
          </p:nvPr>
        </p:nvSpPr>
        <p:spPr>
          <a:xfrm>
            <a:off x="3885810" y="6041362"/>
            <a:ext cx="976800" cy="365100"/>
          </a:xfrm>
          <a:prstGeom prst="rect">
            <a:avLst/>
          </a:prstGeom>
          <a:noFill/>
          <a:ln>
            <a:noFill/>
          </a:ln>
        </p:spPr>
        <p:txBody>
          <a:bodyPr spcFirstLastPara="1" wrap="square" lIns="91425" tIns="45700" rIns="91425" bIns="45700" anchor="b"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9" name="Google Shape;289;gd30b6e0ebd_0_495"/>
          <p:cNvSpPr txBox="1">
            <a:spLocks noGrp="1"/>
          </p:cNvSpPr>
          <p:nvPr>
            <p:ph type="ftr" idx="11"/>
          </p:nvPr>
        </p:nvSpPr>
        <p:spPr>
          <a:xfrm>
            <a:off x="590396" y="6041362"/>
            <a:ext cx="3295500" cy="3651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0" name="Google Shape;290;gd30b6e0ebd_0_495"/>
          <p:cNvSpPr txBox="1">
            <a:spLocks noGrp="1"/>
          </p:cNvSpPr>
          <p:nvPr>
            <p:ph type="sldNum" idx="12"/>
          </p:nvPr>
        </p:nvSpPr>
        <p:spPr>
          <a:xfrm>
            <a:off x="4862689" y="5915888"/>
            <a:ext cx="1062300" cy="490500"/>
          </a:xfrm>
          <a:prstGeom prst="rect">
            <a:avLst/>
          </a:prstGeom>
          <a:noFill/>
          <a:ln>
            <a:noFill/>
          </a:ln>
        </p:spPr>
        <p:txBody>
          <a:bodyPr spcFirstLastPara="1" wrap="square" lIns="91425" tIns="45700" rIns="91425" bIns="1080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291"/>
        <p:cNvGrpSpPr/>
        <p:nvPr/>
      </p:nvGrpSpPr>
      <p:grpSpPr>
        <a:xfrm>
          <a:off x="0" y="0"/>
          <a:ext cx="0" cy="0"/>
          <a:chOff x="0" y="0"/>
          <a:chExt cx="0" cy="0"/>
        </a:xfrm>
      </p:grpSpPr>
      <p:sp>
        <p:nvSpPr>
          <p:cNvPr id="292" name="Google Shape;292;gd30b6e0ebd_0_502"/>
          <p:cNvSpPr txBox="1">
            <a:spLocks noGrp="1"/>
          </p:cNvSpPr>
          <p:nvPr>
            <p:ph type="title"/>
          </p:nvPr>
        </p:nvSpPr>
        <p:spPr>
          <a:xfrm>
            <a:off x="810000" y="4800600"/>
            <a:ext cx="10561500" cy="5667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rmAutofit/>
          </a:bodyPr>
          <a:lstStyle>
            <a:lvl1pPr lvl="0" algn="l" rtl="0">
              <a:spcBef>
                <a:spcPts val="0"/>
              </a:spcBef>
              <a:spcAft>
                <a:spcPts val="0"/>
              </a:spcAft>
              <a:buClr>
                <a:srgbClr val="FEFEFE"/>
              </a:buClr>
              <a:buSzPts val="2400"/>
              <a:buFont typeface="Century Gothic"/>
              <a:buNone/>
              <a:defRPr sz="2400" b="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3" name="Google Shape;293;gd30b6e0ebd_0_502"/>
          <p:cNvSpPr>
            <a:spLocks noGrp="1"/>
          </p:cNvSpPr>
          <p:nvPr>
            <p:ph type="pic" idx="2"/>
          </p:nvPr>
        </p:nvSpPr>
        <p:spPr>
          <a:xfrm>
            <a:off x="0" y="0"/>
            <a:ext cx="12192000" cy="4800600"/>
          </a:xfrm>
          <a:prstGeom prst="rect">
            <a:avLst/>
          </a:prstGeom>
          <a:noFill/>
          <a:ln w="9525" cap="rnd" cmpd="sng">
            <a:solidFill>
              <a:schemeClr val="lt2"/>
            </a:solidFill>
            <a:prstDash val="solid"/>
            <a:round/>
            <a:headEnd type="none" w="sm" len="sm"/>
            <a:tailEnd type="none" w="sm" len="sm"/>
          </a:ln>
          <a:effectLst>
            <a:outerShdw blurRad="50800">
              <a:srgbClr val="000000">
                <a:alpha val="40000"/>
              </a:srgbClr>
            </a:outerShdw>
          </a:effectLst>
        </p:spPr>
        <p:txBody>
          <a:bodyPr spcFirstLastPara="1" wrap="square" lIns="91425" tIns="45700" rIns="91425" bIns="45700" anchor="t" anchorCtr="0">
            <a:noAutofit/>
          </a:bodyPr>
          <a:lstStyle>
            <a:lvl1pPr marR="0" lvl="0" algn="ctr" rtl="0">
              <a:spcBef>
                <a:spcPts val="320"/>
              </a:spcBef>
              <a:spcAft>
                <a:spcPts val="0"/>
              </a:spcAft>
              <a:buClr>
                <a:schemeClr val="accent1"/>
              </a:buClr>
              <a:buSzPts val="160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600"/>
              </a:spcBef>
              <a:spcAft>
                <a:spcPts val="0"/>
              </a:spcAft>
              <a:buClr>
                <a:schemeClr val="accent1"/>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40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R="0" lvl="3"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R="0" lvl="5"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R="0" lvl="6"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R="0" lvl="7"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R="0" lvl="8" algn="l" rtl="0">
              <a:spcBef>
                <a:spcPts val="600"/>
              </a:spcBef>
              <a:spcAft>
                <a:spcPts val="60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294" name="Google Shape;294;gd30b6e0ebd_0_502"/>
          <p:cNvSpPr txBox="1">
            <a:spLocks noGrp="1"/>
          </p:cNvSpPr>
          <p:nvPr>
            <p:ph type="body" idx="1"/>
          </p:nvPr>
        </p:nvSpPr>
        <p:spPr>
          <a:xfrm>
            <a:off x="810000" y="5367338"/>
            <a:ext cx="10561500" cy="493800"/>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228600" algn="l" rtl="0">
              <a:spcBef>
                <a:spcPts val="240"/>
              </a:spcBef>
              <a:spcAft>
                <a:spcPts val="0"/>
              </a:spcAft>
              <a:buSzPts val="1200"/>
              <a:buNone/>
              <a:defRPr sz="1200"/>
            </a:lvl1pPr>
            <a:lvl2pPr marL="914400" lvl="1" indent="-228600" algn="l" rtl="0">
              <a:spcBef>
                <a:spcPts val="600"/>
              </a:spcBef>
              <a:spcAft>
                <a:spcPts val="0"/>
              </a:spcAft>
              <a:buSzPts val="1200"/>
              <a:buNone/>
              <a:defRPr sz="1200"/>
            </a:lvl2pPr>
            <a:lvl3pPr marL="1371600" lvl="2" indent="-228600" algn="l" rtl="0">
              <a:spcBef>
                <a:spcPts val="600"/>
              </a:spcBef>
              <a:spcAft>
                <a:spcPts val="0"/>
              </a:spcAft>
              <a:buSzPts val="1000"/>
              <a:buNone/>
              <a:defRPr sz="1000"/>
            </a:lvl3pPr>
            <a:lvl4pPr marL="1828800" lvl="3" indent="-228600" algn="l" rtl="0">
              <a:spcBef>
                <a:spcPts val="600"/>
              </a:spcBef>
              <a:spcAft>
                <a:spcPts val="0"/>
              </a:spcAft>
              <a:buSzPts val="900"/>
              <a:buNone/>
              <a:defRPr sz="900"/>
            </a:lvl4pPr>
            <a:lvl5pPr marL="2286000" lvl="4" indent="-228600" algn="l" rtl="0">
              <a:spcBef>
                <a:spcPts val="600"/>
              </a:spcBef>
              <a:spcAft>
                <a:spcPts val="0"/>
              </a:spcAft>
              <a:buSzPts val="900"/>
              <a:buNone/>
              <a:defRPr sz="900"/>
            </a:lvl5pPr>
            <a:lvl6pPr marL="2743200" lvl="5" indent="-228600" algn="l" rtl="0">
              <a:spcBef>
                <a:spcPts val="600"/>
              </a:spcBef>
              <a:spcAft>
                <a:spcPts val="0"/>
              </a:spcAft>
              <a:buSzPts val="900"/>
              <a:buNone/>
              <a:defRPr sz="900"/>
            </a:lvl6pPr>
            <a:lvl7pPr marL="3200400" lvl="6" indent="-228600" algn="l" rtl="0">
              <a:spcBef>
                <a:spcPts val="600"/>
              </a:spcBef>
              <a:spcAft>
                <a:spcPts val="0"/>
              </a:spcAft>
              <a:buSzPts val="900"/>
              <a:buNone/>
              <a:defRPr sz="900"/>
            </a:lvl7pPr>
            <a:lvl8pPr marL="3657600" lvl="7" indent="-228600" algn="l" rtl="0">
              <a:spcBef>
                <a:spcPts val="600"/>
              </a:spcBef>
              <a:spcAft>
                <a:spcPts val="0"/>
              </a:spcAft>
              <a:buSzPts val="900"/>
              <a:buNone/>
              <a:defRPr sz="900"/>
            </a:lvl8pPr>
            <a:lvl9pPr marL="4114800" lvl="8" indent="-228600" algn="l" rtl="0">
              <a:spcBef>
                <a:spcPts val="600"/>
              </a:spcBef>
              <a:spcAft>
                <a:spcPts val="600"/>
              </a:spcAft>
              <a:buSzPts val="900"/>
              <a:buNone/>
              <a:defRPr sz="900"/>
            </a:lvl9pPr>
          </a:lstStyle>
          <a:p>
            <a:endParaRPr/>
          </a:p>
        </p:txBody>
      </p:sp>
      <p:sp>
        <p:nvSpPr>
          <p:cNvPr id="295" name="Google Shape;295;gd30b6e0ebd_0_502"/>
          <p:cNvSpPr txBox="1">
            <a:spLocks noGrp="1"/>
          </p:cNvSpPr>
          <p:nvPr>
            <p:ph type="dt" idx="10"/>
          </p:nvPr>
        </p:nvSpPr>
        <p:spPr>
          <a:xfrm>
            <a:off x="9334626" y="6041362"/>
            <a:ext cx="1343700" cy="365100"/>
          </a:xfrm>
          <a:prstGeom prst="rect">
            <a:avLst/>
          </a:prstGeom>
          <a:noFill/>
          <a:ln>
            <a:noFill/>
          </a:ln>
        </p:spPr>
        <p:txBody>
          <a:bodyPr spcFirstLastPara="1" wrap="square" lIns="91425" tIns="45700" rIns="91425" bIns="45700" anchor="b"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6" name="Google Shape;296;gd30b6e0ebd_0_502"/>
          <p:cNvSpPr txBox="1">
            <a:spLocks noGrp="1"/>
          </p:cNvSpPr>
          <p:nvPr>
            <p:ph type="ftr" idx="11"/>
          </p:nvPr>
        </p:nvSpPr>
        <p:spPr>
          <a:xfrm>
            <a:off x="451514" y="6041362"/>
            <a:ext cx="8644200" cy="3651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7" name="Google Shape;297;gd30b6e0ebd_0_502"/>
          <p:cNvSpPr txBox="1">
            <a:spLocks noGrp="1"/>
          </p:cNvSpPr>
          <p:nvPr>
            <p:ph type="sldNum" idx="12"/>
          </p:nvPr>
        </p:nvSpPr>
        <p:spPr>
          <a:xfrm>
            <a:off x="10678331" y="5915888"/>
            <a:ext cx="1062300" cy="490500"/>
          </a:xfrm>
          <a:prstGeom prst="rect">
            <a:avLst/>
          </a:prstGeom>
          <a:noFill/>
          <a:ln>
            <a:noFill/>
          </a:ln>
        </p:spPr>
        <p:txBody>
          <a:bodyPr spcFirstLastPara="1" wrap="square" lIns="91425" tIns="45700" rIns="91425" bIns="1080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298"/>
        <p:cNvGrpSpPr/>
        <p:nvPr/>
      </p:nvGrpSpPr>
      <p:grpSpPr>
        <a:xfrm>
          <a:off x="0" y="0"/>
          <a:ext cx="0" cy="0"/>
          <a:chOff x="0" y="0"/>
          <a:chExt cx="0" cy="0"/>
        </a:xfrm>
      </p:grpSpPr>
      <p:sp>
        <p:nvSpPr>
          <p:cNvPr id="299" name="Google Shape;299;gd30b6e0ebd_0_509"/>
          <p:cNvSpPr/>
          <p:nvPr/>
        </p:nvSpPr>
        <p:spPr>
          <a:xfrm>
            <a:off x="631697" y="1081456"/>
            <a:ext cx="6332412" cy="3239186"/>
          </a:xfrm>
          <a:custGeom>
            <a:avLst/>
            <a:gdLst/>
            <a:ahLst/>
            <a:cxnLst/>
            <a:rect l="l" t="t" r="r" b="b"/>
            <a:pathLst>
              <a:path w="3384" h="2308" extrusionOk="0">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tx="0" ty="0" sx="99997" sy="99997" flip="none" algn="tl"/>
          </a:blipFill>
          <a:ln w="9525" cap="rnd" cmpd="sng">
            <a:solidFill>
              <a:schemeClr val="accent1"/>
            </a:solidFill>
            <a:prstDash val="solid"/>
            <a:round/>
            <a:headEnd type="none" w="sm" len="sm"/>
            <a:tailEnd type="none" w="sm" len="sm"/>
          </a:ln>
        </p:spPr>
      </p:sp>
      <p:sp>
        <p:nvSpPr>
          <p:cNvPr id="300" name="Google Shape;300;gd30b6e0ebd_0_509"/>
          <p:cNvSpPr txBox="1">
            <a:spLocks noGrp="1"/>
          </p:cNvSpPr>
          <p:nvPr>
            <p:ph type="title"/>
          </p:nvPr>
        </p:nvSpPr>
        <p:spPr>
          <a:xfrm>
            <a:off x="850985" y="1238502"/>
            <a:ext cx="5893800" cy="26460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rtl="0">
              <a:spcBef>
                <a:spcPts val="0"/>
              </a:spcBef>
              <a:spcAft>
                <a:spcPts val="0"/>
              </a:spcAft>
              <a:buClr>
                <a:srgbClr val="FEFEFE"/>
              </a:buClr>
              <a:buSzPts val="4200"/>
              <a:buFont typeface="Century Gothic"/>
              <a:buNone/>
              <a:defRPr sz="4200" b="1"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1" name="Google Shape;301;gd30b6e0ebd_0_509"/>
          <p:cNvSpPr txBox="1">
            <a:spLocks noGrp="1"/>
          </p:cNvSpPr>
          <p:nvPr>
            <p:ph type="body" idx="1"/>
          </p:nvPr>
        </p:nvSpPr>
        <p:spPr>
          <a:xfrm>
            <a:off x="853190" y="4443680"/>
            <a:ext cx="5891700" cy="713100"/>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Autofit/>
          </a:bodyPr>
          <a:lstStyle>
            <a:lvl1pPr marL="457200" lvl="0" indent="-228600" algn="l" rtl="0">
              <a:spcBef>
                <a:spcPts val="360"/>
              </a:spcBef>
              <a:spcAft>
                <a:spcPts val="0"/>
              </a:spcAft>
              <a:buSzPts val="1800"/>
              <a:buNone/>
              <a:defRPr sz="1800">
                <a:solidFill>
                  <a:schemeClr val="lt1"/>
                </a:solidFill>
              </a:defRPr>
            </a:lvl1pPr>
            <a:lvl2pPr marL="914400" lvl="1" indent="-228600" algn="l" rtl="0">
              <a:spcBef>
                <a:spcPts val="600"/>
              </a:spcBef>
              <a:spcAft>
                <a:spcPts val="0"/>
              </a:spcAft>
              <a:buSzPts val="1800"/>
              <a:buNone/>
              <a:defRPr sz="1800">
                <a:solidFill>
                  <a:schemeClr val="lt1"/>
                </a:solidFill>
              </a:defRPr>
            </a:lvl2pPr>
            <a:lvl3pPr marL="1371600" lvl="2" indent="-228600" algn="l" rtl="0">
              <a:spcBef>
                <a:spcPts val="600"/>
              </a:spcBef>
              <a:spcAft>
                <a:spcPts val="0"/>
              </a:spcAft>
              <a:buSzPts val="1600"/>
              <a:buNone/>
              <a:defRPr sz="1600">
                <a:solidFill>
                  <a:schemeClr val="lt1"/>
                </a:solidFill>
              </a:defRPr>
            </a:lvl3pPr>
            <a:lvl4pPr marL="1828800" lvl="3" indent="-228600" algn="l" rtl="0">
              <a:spcBef>
                <a:spcPts val="600"/>
              </a:spcBef>
              <a:spcAft>
                <a:spcPts val="0"/>
              </a:spcAft>
              <a:buSzPts val="1400"/>
              <a:buNone/>
              <a:defRPr sz="1400">
                <a:solidFill>
                  <a:schemeClr val="lt1"/>
                </a:solidFill>
              </a:defRPr>
            </a:lvl4pPr>
            <a:lvl5pPr marL="2286000" lvl="4" indent="-228600" algn="l" rtl="0">
              <a:spcBef>
                <a:spcPts val="600"/>
              </a:spcBef>
              <a:spcAft>
                <a:spcPts val="0"/>
              </a:spcAft>
              <a:buSzPts val="1400"/>
              <a:buNone/>
              <a:defRPr sz="1400">
                <a:solidFill>
                  <a:schemeClr val="lt1"/>
                </a:solidFill>
              </a:defRPr>
            </a:lvl5pPr>
            <a:lvl6pPr marL="2743200" lvl="5" indent="-228600" algn="l" rtl="0">
              <a:spcBef>
                <a:spcPts val="600"/>
              </a:spcBef>
              <a:spcAft>
                <a:spcPts val="0"/>
              </a:spcAft>
              <a:buSzPts val="1400"/>
              <a:buNone/>
              <a:defRPr sz="1400">
                <a:solidFill>
                  <a:schemeClr val="lt1"/>
                </a:solidFill>
              </a:defRPr>
            </a:lvl6pPr>
            <a:lvl7pPr marL="3200400" lvl="6" indent="-228600" algn="l" rtl="0">
              <a:spcBef>
                <a:spcPts val="600"/>
              </a:spcBef>
              <a:spcAft>
                <a:spcPts val="0"/>
              </a:spcAft>
              <a:buSzPts val="1400"/>
              <a:buNone/>
              <a:defRPr sz="1400">
                <a:solidFill>
                  <a:schemeClr val="lt1"/>
                </a:solidFill>
              </a:defRPr>
            </a:lvl7pPr>
            <a:lvl8pPr marL="3657600" lvl="7" indent="-228600" algn="l" rtl="0">
              <a:spcBef>
                <a:spcPts val="600"/>
              </a:spcBef>
              <a:spcAft>
                <a:spcPts val="0"/>
              </a:spcAft>
              <a:buSzPts val="1400"/>
              <a:buNone/>
              <a:defRPr sz="1400">
                <a:solidFill>
                  <a:schemeClr val="lt1"/>
                </a:solidFill>
              </a:defRPr>
            </a:lvl8pPr>
            <a:lvl9pPr marL="4114800" lvl="8" indent="-228600" algn="l" rtl="0">
              <a:spcBef>
                <a:spcPts val="600"/>
              </a:spcBef>
              <a:spcAft>
                <a:spcPts val="600"/>
              </a:spcAft>
              <a:buSzPts val="1400"/>
              <a:buNone/>
              <a:defRPr sz="1400">
                <a:solidFill>
                  <a:schemeClr val="lt1"/>
                </a:solidFill>
              </a:defRPr>
            </a:lvl9pPr>
          </a:lstStyle>
          <a:p>
            <a:endParaRPr/>
          </a:p>
        </p:txBody>
      </p:sp>
      <p:sp>
        <p:nvSpPr>
          <p:cNvPr id="302" name="Google Shape;302;gd30b6e0ebd_0_509"/>
          <p:cNvSpPr txBox="1">
            <a:spLocks noGrp="1"/>
          </p:cNvSpPr>
          <p:nvPr>
            <p:ph type="body" idx="2"/>
          </p:nvPr>
        </p:nvSpPr>
        <p:spPr>
          <a:xfrm>
            <a:off x="7574642" y="1081456"/>
            <a:ext cx="3810000" cy="4075500"/>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228600" algn="l" rtl="0">
              <a:spcBef>
                <a:spcPts val="360"/>
              </a:spcBef>
              <a:spcAft>
                <a:spcPts val="0"/>
              </a:spcAft>
              <a:buSzPts val="1800"/>
              <a:buFont typeface="Century Gothic"/>
              <a:buNone/>
              <a:defRPr/>
            </a:lvl1pPr>
            <a:lvl2pPr marL="914400" lvl="1" indent="-342900" algn="l" rtl="0">
              <a:spcBef>
                <a:spcPts val="600"/>
              </a:spcBef>
              <a:spcAft>
                <a:spcPts val="0"/>
              </a:spcAft>
              <a:buSzPts val="1800"/>
              <a:buChar char="🞆"/>
              <a:defRPr/>
            </a:lvl2pPr>
            <a:lvl3pPr marL="1371600" lvl="2" indent="-342900" algn="l" rtl="0">
              <a:spcBef>
                <a:spcPts val="600"/>
              </a:spcBef>
              <a:spcAft>
                <a:spcPts val="0"/>
              </a:spcAft>
              <a:buSzPts val="1800"/>
              <a:buChar char="🞆"/>
              <a:defRPr/>
            </a:lvl3pPr>
            <a:lvl4pPr marL="1828800" lvl="3" indent="-342900" algn="l" rtl="0">
              <a:spcBef>
                <a:spcPts val="600"/>
              </a:spcBef>
              <a:spcAft>
                <a:spcPts val="0"/>
              </a:spcAft>
              <a:buSzPts val="1800"/>
              <a:buChar char="🞆"/>
              <a:defRPr/>
            </a:lvl4pPr>
            <a:lvl5pPr marL="2286000" lvl="4" indent="-342900" algn="l" rtl="0">
              <a:spcBef>
                <a:spcPts val="600"/>
              </a:spcBef>
              <a:spcAft>
                <a:spcPts val="0"/>
              </a:spcAft>
              <a:buSzPts val="1800"/>
              <a:buChar char="🞆"/>
              <a:defRPr/>
            </a:lvl5pPr>
            <a:lvl6pPr marL="2743200" lvl="5" indent="-342900" algn="l" rtl="0">
              <a:spcBef>
                <a:spcPts val="600"/>
              </a:spcBef>
              <a:spcAft>
                <a:spcPts val="0"/>
              </a:spcAft>
              <a:buSzPts val="1800"/>
              <a:buChar char="🞆"/>
              <a:defRPr/>
            </a:lvl6pPr>
            <a:lvl7pPr marL="3200400" lvl="6" indent="-342900" algn="l" rtl="0">
              <a:spcBef>
                <a:spcPts val="600"/>
              </a:spcBef>
              <a:spcAft>
                <a:spcPts val="0"/>
              </a:spcAft>
              <a:buSzPts val="1800"/>
              <a:buChar char="🞆"/>
              <a:defRPr/>
            </a:lvl7pPr>
            <a:lvl8pPr marL="3657600" lvl="7" indent="-342900" algn="l" rtl="0">
              <a:spcBef>
                <a:spcPts val="600"/>
              </a:spcBef>
              <a:spcAft>
                <a:spcPts val="0"/>
              </a:spcAft>
              <a:buSzPts val="1800"/>
              <a:buChar char="🞆"/>
              <a:defRPr/>
            </a:lvl8pPr>
            <a:lvl9pPr marL="4114800" lvl="8" indent="-342900" algn="l" rtl="0">
              <a:spcBef>
                <a:spcPts val="600"/>
              </a:spcBef>
              <a:spcAft>
                <a:spcPts val="600"/>
              </a:spcAft>
              <a:buSzPts val="1800"/>
              <a:buChar char="🞆"/>
              <a:defRPr/>
            </a:lvl9pPr>
          </a:lstStyle>
          <a:p>
            <a:endParaRPr/>
          </a:p>
        </p:txBody>
      </p:sp>
      <p:sp>
        <p:nvSpPr>
          <p:cNvPr id="303" name="Google Shape;303;gd30b6e0ebd_0_509"/>
          <p:cNvSpPr txBox="1">
            <a:spLocks noGrp="1"/>
          </p:cNvSpPr>
          <p:nvPr>
            <p:ph type="dt" idx="10"/>
          </p:nvPr>
        </p:nvSpPr>
        <p:spPr>
          <a:xfrm>
            <a:off x="9334626" y="6041362"/>
            <a:ext cx="1343700" cy="365100"/>
          </a:xfrm>
          <a:prstGeom prst="rect">
            <a:avLst/>
          </a:prstGeom>
          <a:noFill/>
          <a:ln>
            <a:noFill/>
          </a:ln>
        </p:spPr>
        <p:txBody>
          <a:bodyPr spcFirstLastPara="1" wrap="square" lIns="91425" tIns="45700" rIns="91425" bIns="45700" anchor="b"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4" name="Google Shape;304;gd30b6e0ebd_0_509"/>
          <p:cNvSpPr txBox="1">
            <a:spLocks noGrp="1"/>
          </p:cNvSpPr>
          <p:nvPr>
            <p:ph type="ftr" idx="11"/>
          </p:nvPr>
        </p:nvSpPr>
        <p:spPr>
          <a:xfrm>
            <a:off x="451514" y="6041362"/>
            <a:ext cx="8644200" cy="3651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5" name="Google Shape;305;gd30b6e0ebd_0_509"/>
          <p:cNvSpPr txBox="1">
            <a:spLocks noGrp="1"/>
          </p:cNvSpPr>
          <p:nvPr>
            <p:ph type="sldNum" idx="12"/>
          </p:nvPr>
        </p:nvSpPr>
        <p:spPr>
          <a:xfrm>
            <a:off x="10678331" y="5915888"/>
            <a:ext cx="1062300" cy="490500"/>
          </a:xfrm>
          <a:prstGeom prst="rect">
            <a:avLst/>
          </a:prstGeom>
          <a:noFill/>
          <a:ln>
            <a:noFill/>
          </a:ln>
        </p:spPr>
        <p:txBody>
          <a:bodyPr spcFirstLastPara="1" wrap="square" lIns="91425" tIns="45700" rIns="91425" bIns="1080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12"/>
          <p:cNvSpPr/>
          <p:nvPr/>
        </p:nvSpPr>
        <p:spPr>
          <a:xfrm>
            <a:off x="0" y="0"/>
            <a:ext cx="12192000"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38" name="Google Shape;38;p12"/>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2"/>
          <p:cNvSpPr txBox="1">
            <a:spLocks noGrp="1"/>
          </p:cNvSpPr>
          <p:nvPr>
            <p:ph type="body" idx="1"/>
          </p:nvPr>
        </p:nvSpPr>
        <p:spPr>
          <a:xfrm>
            <a:off x="818712" y="2222287"/>
            <a:ext cx="5185873" cy="3638763"/>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342900" algn="l">
              <a:spcBef>
                <a:spcPts val="36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40" name="Google Shape;40;p12"/>
          <p:cNvSpPr txBox="1">
            <a:spLocks noGrp="1"/>
          </p:cNvSpPr>
          <p:nvPr>
            <p:ph type="body" idx="2"/>
          </p:nvPr>
        </p:nvSpPr>
        <p:spPr>
          <a:xfrm>
            <a:off x="6187415" y="2222287"/>
            <a:ext cx="5194583" cy="3638764"/>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342900" algn="l">
              <a:spcBef>
                <a:spcPts val="36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41" name="Google Shape;41;p12"/>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2"/>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2"/>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306"/>
        <p:cNvGrpSpPr/>
        <p:nvPr/>
      </p:nvGrpSpPr>
      <p:grpSpPr>
        <a:xfrm>
          <a:off x="0" y="0"/>
          <a:ext cx="0" cy="0"/>
          <a:chOff x="0" y="0"/>
          <a:chExt cx="0" cy="0"/>
        </a:xfrm>
      </p:grpSpPr>
      <p:sp>
        <p:nvSpPr>
          <p:cNvPr id="307" name="Google Shape;307;gd30b6e0ebd_0_517"/>
          <p:cNvSpPr/>
          <p:nvPr/>
        </p:nvSpPr>
        <p:spPr>
          <a:xfrm>
            <a:off x="1140884" y="2286585"/>
            <a:ext cx="4895117" cy="2503972"/>
          </a:xfrm>
          <a:custGeom>
            <a:avLst/>
            <a:gdLst/>
            <a:ahLst/>
            <a:cxnLst/>
            <a:rect l="l" t="t" r="r" b="b"/>
            <a:pathLst>
              <a:path w="3384" h="2308" extrusionOk="0">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tx="0" ty="0" sx="99997" sy="99997" flip="none" algn="tl"/>
          </a:blipFill>
          <a:ln w="9525" cap="rnd" cmpd="sng">
            <a:solidFill>
              <a:schemeClr val="accent1"/>
            </a:solidFill>
            <a:prstDash val="solid"/>
            <a:round/>
            <a:headEnd type="none" w="sm" len="sm"/>
            <a:tailEnd type="none" w="sm" len="sm"/>
          </a:ln>
        </p:spPr>
      </p:sp>
      <p:sp>
        <p:nvSpPr>
          <p:cNvPr id="308" name="Google Shape;308;gd30b6e0ebd_0_517"/>
          <p:cNvSpPr txBox="1">
            <a:spLocks noGrp="1"/>
          </p:cNvSpPr>
          <p:nvPr>
            <p:ph type="title"/>
          </p:nvPr>
        </p:nvSpPr>
        <p:spPr>
          <a:xfrm>
            <a:off x="1357089" y="2435957"/>
            <a:ext cx="4382400" cy="20079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rtl="0">
              <a:spcBef>
                <a:spcPts val="0"/>
              </a:spcBef>
              <a:spcAft>
                <a:spcPts val="0"/>
              </a:spcAft>
              <a:buClr>
                <a:srgbClr val="FEFEFE"/>
              </a:buClr>
              <a:buSzPts val="3200"/>
              <a:buFont typeface="Century Gothic"/>
              <a:buNone/>
              <a:defRPr sz="32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9" name="Google Shape;309;gd30b6e0ebd_0_517"/>
          <p:cNvSpPr txBox="1">
            <a:spLocks noGrp="1"/>
          </p:cNvSpPr>
          <p:nvPr>
            <p:ph type="body" idx="1"/>
          </p:nvPr>
        </p:nvSpPr>
        <p:spPr>
          <a:xfrm>
            <a:off x="6156000" y="2286000"/>
            <a:ext cx="4880400" cy="2295600"/>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228600" algn="l" rtl="0">
              <a:spcBef>
                <a:spcPts val="360"/>
              </a:spcBef>
              <a:spcAft>
                <a:spcPts val="0"/>
              </a:spcAft>
              <a:buSzPts val="1800"/>
              <a:buFont typeface="Century Gothic"/>
              <a:buNone/>
              <a:defRPr/>
            </a:lvl1pPr>
            <a:lvl2pPr marL="914400" lvl="1" indent="-342900" algn="l" rtl="0">
              <a:spcBef>
                <a:spcPts val="600"/>
              </a:spcBef>
              <a:spcAft>
                <a:spcPts val="0"/>
              </a:spcAft>
              <a:buSzPts val="1800"/>
              <a:buChar char="🞆"/>
              <a:defRPr/>
            </a:lvl2pPr>
            <a:lvl3pPr marL="1371600" lvl="2" indent="-342900" algn="l" rtl="0">
              <a:spcBef>
                <a:spcPts val="600"/>
              </a:spcBef>
              <a:spcAft>
                <a:spcPts val="0"/>
              </a:spcAft>
              <a:buSzPts val="1800"/>
              <a:buChar char="🞆"/>
              <a:defRPr/>
            </a:lvl3pPr>
            <a:lvl4pPr marL="1828800" lvl="3" indent="-342900" algn="l" rtl="0">
              <a:spcBef>
                <a:spcPts val="600"/>
              </a:spcBef>
              <a:spcAft>
                <a:spcPts val="0"/>
              </a:spcAft>
              <a:buSzPts val="1800"/>
              <a:buChar char="🞆"/>
              <a:defRPr/>
            </a:lvl4pPr>
            <a:lvl5pPr marL="2286000" lvl="4" indent="-342900" algn="l" rtl="0">
              <a:spcBef>
                <a:spcPts val="600"/>
              </a:spcBef>
              <a:spcAft>
                <a:spcPts val="0"/>
              </a:spcAft>
              <a:buSzPts val="1800"/>
              <a:buChar char="🞆"/>
              <a:defRPr/>
            </a:lvl5pPr>
            <a:lvl6pPr marL="2743200" lvl="5" indent="-342900" algn="l" rtl="0">
              <a:spcBef>
                <a:spcPts val="600"/>
              </a:spcBef>
              <a:spcAft>
                <a:spcPts val="0"/>
              </a:spcAft>
              <a:buSzPts val="1800"/>
              <a:buChar char="🞆"/>
              <a:defRPr/>
            </a:lvl6pPr>
            <a:lvl7pPr marL="3200400" lvl="6" indent="-342900" algn="l" rtl="0">
              <a:spcBef>
                <a:spcPts val="600"/>
              </a:spcBef>
              <a:spcAft>
                <a:spcPts val="0"/>
              </a:spcAft>
              <a:buSzPts val="1800"/>
              <a:buChar char="🞆"/>
              <a:defRPr/>
            </a:lvl7pPr>
            <a:lvl8pPr marL="3657600" lvl="7" indent="-342900" algn="l" rtl="0">
              <a:spcBef>
                <a:spcPts val="600"/>
              </a:spcBef>
              <a:spcAft>
                <a:spcPts val="0"/>
              </a:spcAft>
              <a:buSzPts val="1800"/>
              <a:buChar char="🞆"/>
              <a:defRPr/>
            </a:lvl8pPr>
            <a:lvl9pPr marL="4114800" lvl="8" indent="-342900" algn="l" rtl="0">
              <a:spcBef>
                <a:spcPts val="600"/>
              </a:spcBef>
              <a:spcAft>
                <a:spcPts val="600"/>
              </a:spcAft>
              <a:buSzPts val="1800"/>
              <a:buChar char="🞆"/>
              <a:defRPr/>
            </a:lvl9pPr>
          </a:lstStyle>
          <a:p>
            <a:endParaRPr/>
          </a:p>
        </p:txBody>
      </p:sp>
      <p:sp>
        <p:nvSpPr>
          <p:cNvPr id="310" name="Google Shape;310;gd30b6e0ebd_0_517"/>
          <p:cNvSpPr txBox="1">
            <a:spLocks noGrp="1"/>
          </p:cNvSpPr>
          <p:nvPr>
            <p:ph type="dt" idx="10"/>
          </p:nvPr>
        </p:nvSpPr>
        <p:spPr>
          <a:xfrm>
            <a:off x="9334626" y="6041362"/>
            <a:ext cx="1343700" cy="365100"/>
          </a:xfrm>
          <a:prstGeom prst="rect">
            <a:avLst/>
          </a:prstGeom>
          <a:noFill/>
          <a:ln>
            <a:noFill/>
          </a:ln>
        </p:spPr>
        <p:txBody>
          <a:bodyPr spcFirstLastPara="1" wrap="square" lIns="91425" tIns="45700" rIns="91425" bIns="45700" anchor="b"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11" name="Google Shape;311;gd30b6e0ebd_0_517"/>
          <p:cNvSpPr txBox="1">
            <a:spLocks noGrp="1"/>
          </p:cNvSpPr>
          <p:nvPr>
            <p:ph type="ftr" idx="11"/>
          </p:nvPr>
        </p:nvSpPr>
        <p:spPr>
          <a:xfrm>
            <a:off x="451514" y="6041362"/>
            <a:ext cx="8644200" cy="3651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12" name="Google Shape;312;gd30b6e0ebd_0_517"/>
          <p:cNvSpPr txBox="1">
            <a:spLocks noGrp="1"/>
          </p:cNvSpPr>
          <p:nvPr>
            <p:ph type="sldNum" idx="12"/>
          </p:nvPr>
        </p:nvSpPr>
        <p:spPr>
          <a:xfrm>
            <a:off x="10678331" y="5915888"/>
            <a:ext cx="1062300" cy="490500"/>
          </a:xfrm>
          <a:prstGeom prst="rect">
            <a:avLst/>
          </a:prstGeom>
          <a:noFill/>
          <a:ln>
            <a:noFill/>
          </a:ln>
        </p:spPr>
        <p:txBody>
          <a:bodyPr spcFirstLastPara="1" wrap="square" lIns="91425" tIns="45700" rIns="91425" bIns="1080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13"/>
        <p:cNvGrpSpPr/>
        <p:nvPr/>
      </p:nvGrpSpPr>
      <p:grpSpPr>
        <a:xfrm>
          <a:off x="0" y="0"/>
          <a:ext cx="0" cy="0"/>
          <a:chOff x="0" y="0"/>
          <a:chExt cx="0" cy="0"/>
        </a:xfrm>
      </p:grpSpPr>
      <p:sp>
        <p:nvSpPr>
          <p:cNvPr id="314" name="Google Shape;314;gd30b6e0ebd_0_524"/>
          <p:cNvSpPr/>
          <p:nvPr/>
        </p:nvSpPr>
        <p:spPr>
          <a:xfrm>
            <a:off x="0" y="0"/>
            <a:ext cx="12192005"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99997" sy="99997" flip="none" algn="tl"/>
          </a:blipFill>
          <a:ln w="9525" cap="rnd" cmpd="sng">
            <a:solidFill>
              <a:schemeClr val="accent1"/>
            </a:solidFill>
            <a:prstDash val="solid"/>
            <a:round/>
            <a:headEnd type="none" w="sm" len="sm"/>
            <a:tailEnd type="none" w="sm" len="sm"/>
          </a:ln>
        </p:spPr>
      </p:sp>
      <p:sp>
        <p:nvSpPr>
          <p:cNvPr id="315" name="Google Shape;315;gd30b6e0ebd_0_524"/>
          <p:cNvSpPr txBox="1">
            <a:spLocks noGrp="1"/>
          </p:cNvSpPr>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rtl="0">
              <a:spcBef>
                <a:spcPts val="0"/>
              </a:spcBef>
              <a:spcAft>
                <a:spcPts val="0"/>
              </a:spcAft>
              <a:buClr>
                <a:srgbClr val="FEFEFE"/>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16" name="Google Shape;316;gd30b6e0ebd_0_524"/>
          <p:cNvSpPr txBox="1">
            <a:spLocks noGrp="1"/>
          </p:cNvSpPr>
          <p:nvPr>
            <p:ph type="body" idx="1"/>
          </p:nvPr>
        </p:nvSpPr>
        <p:spPr>
          <a:xfrm rot="5400000">
            <a:off x="4254435" y="-1260049"/>
            <a:ext cx="3674400" cy="10563300"/>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342900" algn="l" rtl="0">
              <a:spcBef>
                <a:spcPts val="360"/>
              </a:spcBef>
              <a:spcAft>
                <a:spcPts val="0"/>
              </a:spcAft>
              <a:buSzPts val="1800"/>
              <a:buChar char="🞆"/>
              <a:defRPr/>
            </a:lvl1pPr>
            <a:lvl2pPr marL="914400" lvl="1" indent="-342900" algn="l" rtl="0">
              <a:spcBef>
                <a:spcPts val="600"/>
              </a:spcBef>
              <a:spcAft>
                <a:spcPts val="0"/>
              </a:spcAft>
              <a:buSzPts val="1800"/>
              <a:buChar char="🞆"/>
              <a:defRPr/>
            </a:lvl2pPr>
            <a:lvl3pPr marL="1371600" lvl="2" indent="-342900" algn="l" rtl="0">
              <a:spcBef>
                <a:spcPts val="600"/>
              </a:spcBef>
              <a:spcAft>
                <a:spcPts val="0"/>
              </a:spcAft>
              <a:buSzPts val="1800"/>
              <a:buChar char="🞆"/>
              <a:defRPr/>
            </a:lvl3pPr>
            <a:lvl4pPr marL="1828800" lvl="3" indent="-342900" algn="l" rtl="0">
              <a:spcBef>
                <a:spcPts val="600"/>
              </a:spcBef>
              <a:spcAft>
                <a:spcPts val="0"/>
              </a:spcAft>
              <a:buSzPts val="1800"/>
              <a:buChar char="🞆"/>
              <a:defRPr/>
            </a:lvl4pPr>
            <a:lvl5pPr marL="2286000" lvl="4" indent="-342900" algn="l" rtl="0">
              <a:spcBef>
                <a:spcPts val="600"/>
              </a:spcBef>
              <a:spcAft>
                <a:spcPts val="0"/>
              </a:spcAft>
              <a:buSzPts val="1800"/>
              <a:buChar char="🞆"/>
              <a:defRPr/>
            </a:lvl5pPr>
            <a:lvl6pPr marL="2743200" lvl="5" indent="-342900" algn="l" rtl="0">
              <a:spcBef>
                <a:spcPts val="600"/>
              </a:spcBef>
              <a:spcAft>
                <a:spcPts val="0"/>
              </a:spcAft>
              <a:buSzPts val="1800"/>
              <a:buChar char="🞆"/>
              <a:defRPr/>
            </a:lvl6pPr>
            <a:lvl7pPr marL="3200400" lvl="6" indent="-342900" algn="l" rtl="0">
              <a:spcBef>
                <a:spcPts val="600"/>
              </a:spcBef>
              <a:spcAft>
                <a:spcPts val="0"/>
              </a:spcAft>
              <a:buSzPts val="1800"/>
              <a:buChar char="🞆"/>
              <a:defRPr/>
            </a:lvl7pPr>
            <a:lvl8pPr marL="3657600" lvl="7" indent="-342900" algn="l" rtl="0">
              <a:spcBef>
                <a:spcPts val="600"/>
              </a:spcBef>
              <a:spcAft>
                <a:spcPts val="0"/>
              </a:spcAft>
              <a:buSzPts val="1800"/>
              <a:buChar char="🞆"/>
              <a:defRPr/>
            </a:lvl8pPr>
            <a:lvl9pPr marL="4114800" lvl="8" indent="-342900" algn="l" rtl="0">
              <a:spcBef>
                <a:spcPts val="600"/>
              </a:spcBef>
              <a:spcAft>
                <a:spcPts val="600"/>
              </a:spcAft>
              <a:buSzPts val="1800"/>
              <a:buChar char="🞆"/>
              <a:defRPr/>
            </a:lvl9pPr>
          </a:lstStyle>
          <a:p>
            <a:endParaRPr/>
          </a:p>
        </p:txBody>
      </p:sp>
      <p:sp>
        <p:nvSpPr>
          <p:cNvPr id="317" name="Google Shape;317;gd30b6e0ebd_0_524"/>
          <p:cNvSpPr txBox="1">
            <a:spLocks noGrp="1"/>
          </p:cNvSpPr>
          <p:nvPr>
            <p:ph type="dt" idx="10"/>
          </p:nvPr>
        </p:nvSpPr>
        <p:spPr>
          <a:xfrm>
            <a:off x="9334626" y="6041362"/>
            <a:ext cx="1343700" cy="365100"/>
          </a:xfrm>
          <a:prstGeom prst="rect">
            <a:avLst/>
          </a:prstGeom>
          <a:noFill/>
          <a:ln>
            <a:noFill/>
          </a:ln>
        </p:spPr>
        <p:txBody>
          <a:bodyPr spcFirstLastPara="1" wrap="square" lIns="91425" tIns="45700" rIns="91425" bIns="45700" anchor="b"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18" name="Google Shape;318;gd30b6e0ebd_0_524"/>
          <p:cNvSpPr txBox="1">
            <a:spLocks noGrp="1"/>
          </p:cNvSpPr>
          <p:nvPr>
            <p:ph type="ftr" idx="11"/>
          </p:nvPr>
        </p:nvSpPr>
        <p:spPr>
          <a:xfrm>
            <a:off x="451514" y="6041362"/>
            <a:ext cx="8644200" cy="3651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19" name="Google Shape;319;gd30b6e0ebd_0_524"/>
          <p:cNvSpPr txBox="1">
            <a:spLocks noGrp="1"/>
          </p:cNvSpPr>
          <p:nvPr>
            <p:ph type="sldNum" idx="12"/>
          </p:nvPr>
        </p:nvSpPr>
        <p:spPr>
          <a:xfrm>
            <a:off x="10678331" y="5915888"/>
            <a:ext cx="1062300" cy="490500"/>
          </a:xfrm>
          <a:prstGeom prst="rect">
            <a:avLst/>
          </a:prstGeom>
          <a:noFill/>
          <a:ln>
            <a:noFill/>
          </a:ln>
        </p:spPr>
        <p:txBody>
          <a:bodyPr spcFirstLastPara="1" wrap="square" lIns="91425" tIns="45700" rIns="91425" bIns="1080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20"/>
        <p:cNvGrpSpPr/>
        <p:nvPr/>
      </p:nvGrpSpPr>
      <p:grpSpPr>
        <a:xfrm>
          <a:off x="0" y="0"/>
          <a:ext cx="0" cy="0"/>
          <a:chOff x="0" y="0"/>
          <a:chExt cx="0" cy="0"/>
        </a:xfrm>
      </p:grpSpPr>
      <p:sp>
        <p:nvSpPr>
          <p:cNvPr id="321" name="Google Shape;321;gd30b6e0ebd_0_531"/>
          <p:cNvSpPr/>
          <p:nvPr/>
        </p:nvSpPr>
        <p:spPr>
          <a:xfrm>
            <a:off x="7669651" y="446089"/>
            <a:ext cx="4522348" cy="5414958"/>
          </a:xfrm>
          <a:custGeom>
            <a:avLst/>
            <a:gdLst/>
            <a:ahLst/>
            <a:cxnLst/>
            <a:rect l="l" t="t" r="r" b="b"/>
            <a:pathLst>
              <a:path w="2879" h="4320" extrusionOk="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blipFill rotWithShape="1">
            <a:blip r:embed="rId2">
              <a:alphaModFix/>
            </a:blip>
            <a:tile tx="0" ty="0" sx="99997" sy="99997" flip="none" algn="tl"/>
          </a:blipFill>
          <a:ln w="9525" cap="rnd" cmpd="sng">
            <a:solidFill>
              <a:schemeClr val="accent1"/>
            </a:solidFill>
            <a:prstDash val="solid"/>
            <a:round/>
            <a:headEnd type="none" w="sm" len="sm"/>
            <a:tailEnd type="none" w="sm" len="sm"/>
          </a:ln>
        </p:spPr>
      </p:sp>
      <p:sp>
        <p:nvSpPr>
          <p:cNvPr id="322" name="Google Shape;322;gd30b6e0ebd_0_531"/>
          <p:cNvSpPr txBox="1">
            <a:spLocks noGrp="1"/>
          </p:cNvSpPr>
          <p:nvPr>
            <p:ph type="title"/>
          </p:nvPr>
        </p:nvSpPr>
        <p:spPr>
          <a:xfrm rot="5400000">
            <a:off x="6863531" y="1906171"/>
            <a:ext cx="5134800" cy="24948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rtl="0">
              <a:spcBef>
                <a:spcPts val="0"/>
              </a:spcBef>
              <a:spcAft>
                <a:spcPts val="0"/>
              </a:spcAft>
              <a:buClr>
                <a:srgbClr val="FEFEFE"/>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23" name="Google Shape;323;gd30b6e0ebd_0_531"/>
          <p:cNvSpPr txBox="1">
            <a:spLocks noGrp="1"/>
          </p:cNvSpPr>
          <p:nvPr>
            <p:ph type="body" idx="1"/>
          </p:nvPr>
        </p:nvSpPr>
        <p:spPr>
          <a:xfrm rot="5400000">
            <a:off x="1408341" y="-152111"/>
            <a:ext cx="5415000" cy="6611400"/>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342900" algn="l" rtl="0">
              <a:spcBef>
                <a:spcPts val="360"/>
              </a:spcBef>
              <a:spcAft>
                <a:spcPts val="0"/>
              </a:spcAft>
              <a:buSzPts val="1800"/>
              <a:buChar char="🞆"/>
              <a:defRPr/>
            </a:lvl1pPr>
            <a:lvl2pPr marL="914400" lvl="1" indent="-342900" algn="l" rtl="0">
              <a:spcBef>
                <a:spcPts val="600"/>
              </a:spcBef>
              <a:spcAft>
                <a:spcPts val="0"/>
              </a:spcAft>
              <a:buSzPts val="1800"/>
              <a:buChar char="🞆"/>
              <a:defRPr/>
            </a:lvl2pPr>
            <a:lvl3pPr marL="1371600" lvl="2" indent="-342900" algn="l" rtl="0">
              <a:spcBef>
                <a:spcPts val="600"/>
              </a:spcBef>
              <a:spcAft>
                <a:spcPts val="0"/>
              </a:spcAft>
              <a:buSzPts val="1800"/>
              <a:buChar char="🞆"/>
              <a:defRPr/>
            </a:lvl3pPr>
            <a:lvl4pPr marL="1828800" lvl="3" indent="-342900" algn="l" rtl="0">
              <a:spcBef>
                <a:spcPts val="600"/>
              </a:spcBef>
              <a:spcAft>
                <a:spcPts val="0"/>
              </a:spcAft>
              <a:buSzPts val="1800"/>
              <a:buChar char="🞆"/>
              <a:defRPr/>
            </a:lvl4pPr>
            <a:lvl5pPr marL="2286000" lvl="4" indent="-342900" algn="l" rtl="0">
              <a:spcBef>
                <a:spcPts val="600"/>
              </a:spcBef>
              <a:spcAft>
                <a:spcPts val="0"/>
              </a:spcAft>
              <a:buSzPts val="1800"/>
              <a:buChar char="🞆"/>
              <a:defRPr/>
            </a:lvl5pPr>
            <a:lvl6pPr marL="2743200" lvl="5" indent="-342900" algn="l" rtl="0">
              <a:spcBef>
                <a:spcPts val="600"/>
              </a:spcBef>
              <a:spcAft>
                <a:spcPts val="0"/>
              </a:spcAft>
              <a:buSzPts val="1800"/>
              <a:buChar char="🞆"/>
              <a:defRPr/>
            </a:lvl6pPr>
            <a:lvl7pPr marL="3200400" lvl="6" indent="-342900" algn="l" rtl="0">
              <a:spcBef>
                <a:spcPts val="600"/>
              </a:spcBef>
              <a:spcAft>
                <a:spcPts val="0"/>
              </a:spcAft>
              <a:buSzPts val="1800"/>
              <a:buChar char="🞆"/>
              <a:defRPr/>
            </a:lvl7pPr>
            <a:lvl8pPr marL="3657600" lvl="7" indent="-342900" algn="l" rtl="0">
              <a:spcBef>
                <a:spcPts val="600"/>
              </a:spcBef>
              <a:spcAft>
                <a:spcPts val="0"/>
              </a:spcAft>
              <a:buSzPts val="1800"/>
              <a:buChar char="🞆"/>
              <a:defRPr/>
            </a:lvl8pPr>
            <a:lvl9pPr marL="4114800" lvl="8" indent="-342900" algn="l" rtl="0">
              <a:spcBef>
                <a:spcPts val="600"/>
              </a:spcBef>
              <a:spcAft>
                <a:spcPts val="600"/>
              </a:spcAft>
              <a:buSzPts val="1800"/>
              <a:buChar char="🞆"/>
              <a:defRPr/>
            </a:lvl9pPr>
          </a:lstStyle>
          <a:p>
            <a:endParaRPr/>
          </a:p>
        </p:txBody>
      </p:sp>
      <p:sp>
        <p:nvSpPr>
          <p:cNvPr id="324" name="Google Shape;324;gd30b6e0ebd_0_531"/>
          <p:cNvSpPr txBox="1">
            <a:spLocks noGrp="1"/>
          </p:cNvSpPr>
          <p:nvPr>
            <p:ph type="dt" idx="10"/>
          </p:nvPr>
        </p:nvSpPr>
        <p:spPr>
          <a:xfrm>
            <a:off x="9334626" y="6041362"/>
            <a:ext cx="1343700" cy="365100"/>
          </a:xfrm>
          <a:prstGeom prst="rect">
            <a:avLst/>
          </a:prstGeom>
          <a:noFill/>
          <a:ln>
            <a:noFill/>
          </a:ln>
        </p:spPr>
        <p:txBody>
          <a:bodyPr spcFirstLastPara="1" wrap="square" lIns="91425" tIns="45700" rIns="91425" bIns="45700" anchor="b"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25" name="Google Shape;325;gd30b6e0ebd_0_531"/>
          <p:cNvSpPr txBox="1">
            <a:spLocks noGrp="1"/>
          </p:cNvSpPr>
          <p:nvPr>
            <p:ph type="ftr" idx="11"/>
          </p:nvPr>
        </p:nvSpPr>
        <p:spPr>
          <a:xfrm>
            <a:off x="451514" y="6041362"/>
            <a:ext cx="8644200" cy="3651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26" name="Google Shape;326;gd30b6e0ebd_0_531"/>
          <p:cNvSpPr txBox="1">
            <a:spLocks noGrp="1"/>
          </p:cNvSpPr>
          <p:nvPr>
            <p:ph type="sldNum" idx="12"/>
          </p:nvPr>
        </p:nvSpPr>
        <p:spPr>
          <a:xfrm>
            <a:off x="10678331" y="5915888"/>
            <a:ext cx="1062300" cy="490500"/>
          </a:xfrm>
          <a:prstGeom prst="rect">
            <a:avLst/>
          </a:prstGeom>
          <a:noFill/>
          <a:ln>
            <a:noFill/>
          </a:ln>
        </p:spPr>
        <p:txBody>
          <a:bodyPr spcFirstLastPara="1" wrap="square" lIns="91425" tIns="45700" rIns="91425" bIns="1080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3"/>
        <p:cNvGrpSpPr/>
        <p:nvPr/>
      </p:nvGrpSpPr>
      <p:grpSpPr>
        <a:xfrm>
          <a:off x="0" y="0"/>
          <a:ext cx="0" cy="0"/>
          <a:chOff x="0" y="0"/>
          <a:chExt cx="0" cy="0"/>
        </a:xfrm>
      </p:grpSpPr>
      <p:sp>
        <p:nvSpPr>
          <p:cNvPr id="334" name="Google Shape;334;gd30b6e0ebd_0_954"/>
          <p:cNvSpPr/>
          <p:nvPr/>
        </p:nvSpPr>
        <p:spPr>
          <a:xfrm>
            <a:off x="0" y="-3175"/>
            <a:ext cx="12192005" cy="5203825"/>
          </a:xfrm>
          <a:custGeom>
            <a:avLst/>
            <a:gdLst/>
            <a:ahLst/>
            <a:cxnLst/>
            <a:rect l="l" t="t" r="r" b="b"/>
            <a:pathLst>
              <a:path w="5760" h="3278" extrusionOk="0">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1">
            <a:blip r:embed="rId2">
              <a:alphaModFix/>
            </a:blip>
            <a:tile tx="0" ty="0" sx="99997" sy="99997" flip="none" algn="tl"/>
          </a:blipFill>
          <a:ln w="9525" cap="rnd" cmpd="sng">
            <a:solidFill>
              <a:schemeClr val="accent1"/>
            </a:solidFill>
            <a:prstDash val="solid"/>
            <a:round/>
            <a:headEnd type="none" w="sm" len="sm"/>
            <a:tailEnd type="none" w="sm" len="sm"/>
          </a:ln>
        </p:spPr>
      </p:sp>
      <p:sp>
        <p:nvSpPr>
          <p:cNvPr id="335" name="Google Shape;335;gd30b6e0ebd_0_954"/>
          <p:cNvSpPr txBox="1">
            <a:spLocks noGrp="1"/>
          </p:cNvSpPr>
          <p:nvPr>
            <p:ph type="ctrTitle"/>
          </p:nvPr>
        </p:nvSpPr>
        <p:spPr>
          <a:xfrm>
            <a:off x="810001" y="1449147"/>
            <a:ext cx="10572000" cy="29712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rtl="0">
              <a:spcBef>
                <a:spcPts val="0"/>
              </a:spcBef>
              <a:spcAft>
                <a:spcPts val="0"/>
              </a:spcAft>
              <a:buClr>
                <a:srgbClr val="FEFEFE"/>
              </a:buClr>
              <a:buSzPts val="5400"/>
              <a:buFont typeface="Century Gothic"/>
              <a:buNone/>
              <a:defRPr sz="54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36" name="Google Shape;336;gd30b6e0ebd_0_954"/>
          <p:cNvSpPr txBox="1">
            <a:spLocks noGrp="1"/>
          </p:cNvSpPr>
          <p:nvPr>
            <p:ph type="subTitle" idx="1"/>
          </p:nvPr>
        </p:nvSpPr>
        <p:spPr>
          <a:xfrm>
            <a:off x="810001" y="5280847"/>
            <a:ext cx="10572000" cy="435000"/>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lvl="0" algn="l" rtl="0">
              <a:spcBef>
                <a:spcPts val="360"/>
              </a:spcBef>
              <a:spcAft>
                <a:spcPts val="0"/>
              </a:spcAft>
              <a:buSzPts val="1800"/>
              <a:buNone/>
              <a:defRPr>
                <a:solidFill>
                  <a:schemeClr val="lt1"/>
                </a:solidFill>
              </a:defRPr>
            </a:lvl1pPr>
            <a:lvl2pPr lvl="1" algn="ctr" rtl="0">
              <a:spcBef>
                <a:spcPts val="600"/>
              </a:spcBef>
              <a:spcAft>
                <a:spcPts val="0"/>
              </a:spcAft>
              <a:buSzPts val="1600"/>
              <a:buNone/>
              <a:defRPr>
                <a:solidFill>
                  <a:schemeClr val="lt1"/>
                </a:solidFill>
              </a:defRPr>
            </a:lvl2pPr>
            <a:lvl3pPr lvl="2" algn="ctr" rtl="0">
              <a:spcBef>
                <a:spcPts val="600"/>
              </a:spcBef>
              <a:spcAft>
                <a:spcPts val="0"/>
              </a:spcAft>
              <a:buSzPts val="1400"/>
              <a:buNone/>
              <a:defRPr>
                <a:solidFill>
                  <a:schemeClr val="lt1"/>
                </a:solidFill>
              </a:defRPr>
            </a:lvl3pPr>
            <a:lvl4pPr lvl="3" algn="ctr" rtl="0">
              <a:spcBef>
                <a:spcPts val="600"/>
              </a:spcBef>
              <a:spcAft>
                <a:spcPts val="0"/>
              </a:spcAft>
              <a:buSzPts val="1200"/>
              <a:buNone/>
              <a:defRPr>
                <a:solidFill>
                  <a:schemeClr val="lt1"/>
                </a:solidFill>
              </a:defRPr>
            </a:lvl4pPr>
            <a:lvl5pPr lvl="4" algn="ctr" rtl="0">
              <a:spcBef>
                <a:spcPts val="600"/>
              </a:spcBef>
              <a:spcAft>
                <a:spcPts val="0"/>
              </a:spcAft>
              <a:buSzPts val="1200"/>
              <a:buNone/>
              <a:defRPr>
                <a:solidFill>
                  <a:schemeClr val="lt1"/>
                </a:solidFill>
              </a:defRPr>
            </a:lvl5pPr>
            <a:lvl6pPr lvl="5" algn="ctr" rtl="0">
              <a:spcBef>
                <a:spcPts val="600"/>
              </a:spcBef>
              <a:spcAft>
                <a:spcPts val="0"/>
              </a:spcAft>
              <a:buSzPts val="1200"/>
              <a:buNone/>
              <a:defRPr>
                <a:solidFill>
                  <a:schemeClr val="lt1"/>
                </a:solidFill>
              </a:defRPr>
            </a:lvl6pPr>
            <a:lvl7pPr lvl="6" algn="ctr" rtl="0">
              <a:spcBef>
                <a:spcPts val="600"/>
              </a:spcBef>
              <a:spcAft>
                <a:spcPts val="0"/>
              </a:spcAft>
              <a:buSzPts val="1200"/>
              <a:buNone/>
              <a:defRPr>
                <a:solidFill>
                  <a:schemeClr val="lt1"/>
                </a:solidFill>
              </a:defRPr>
            </a:lvl7pPr>
            <a:lvl8pPr lvl="7" algn="ctr" rtl="0">
              <a:spcBef>
                <a:spcPts val="600"/>
              </a:spcBef>
              <a:spcAft>
                <a:spcPts val="0"/>
              </a:spcAft>
              <a:buSzPts val="1200"/>
              <a:buNone/>
              <a:defRPr>
                <a:solidFill>
                  <a:schemeClr val="lt1"/>
                </a:solidFill>
              </a:defRPr>
            </a:lvl8pPr>
            <a:lvl9pPr lvl="8" algn="ctr" rtl="0">
              <a:spcBef>
                <a:spcPts val="600"/>
              </a:spcBef>
              <a:spcAft>
                <a:spcPts val="600"/>
              </a:spcAft>
              <a:buSzPts val="1200"/>
              <a:buNone/>
              <a:defRPr>
                <a:solidFill>
                  <a:schemeClr val="lt1"/>
                </a:solidFill>
              </a:defRPr>
            </a:lvl9pPr>
          </a:lstStyle>
          <a:p>
            <a:endParaRPr/>
          </a:p>
        </p:txBody>
      </p:sp>
      <p:sp>
        <p:nvSpPr>
          <p:cNvPr id="337" name="Google Shape;337;gd30b6e0ebd_0_954"/>
          <p:cNvSpPr txBox="1">
            <a:spLocks noGrp="1"/>
          </p:cNvSpPr>
          <p:nvPr>
            <p:ph type="dt" idx="10"/>
          </p:nvPr>
        </p:nvSpPr>
        <p:spPr>
          <a:xfrm>
            <a:off x="9334626" y="6041362"/>
            <a:ext cx="1343700" cy="365100"/>
          </a:xfrm>
          <a:prstGeom prst="rect">
            <a:avLst/>
          </a:prstGeom>
          <a:noFill/>
          <a:ln>
            <a:noFill/>
          </a:ln>
        </p:spPr>
        <p:txBody>
          <a:bodyPr spcFirstLastPara="1" wrap="square" lIns="91425" tIns="45700" rIns="91425" bIns="45700" anchor="b"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38" name="Google Shape;338;gd30b6e0ebd_0_954"/>
          <p:cNvSpPr txBox="1">
            <a:spLocks noGrp="1"/>
          </p:cNvSpPr>
          <p:nvPr>
            <p:ph type="ftr" idx="11"/>
          </p:nvPr>
        </p:nvSpPr>
        <p:spPr>
          <a:xfrm>
            <a:off x="451514" y="6041362"/>
            <a:ext cx="8644200" cy="3651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39" name="Google Shape;339;gd30b6e0ebd_0_954"/>
          <p:cNvSpPr txBox="1">
            <a:spLocks noGrp="1"/>
          </p:cNvSpPr>
          <p:nvPr>
            <p:ph type="sldNum" idx="12"/>
          </p:nvPr>
        </p:nvSpPr>
        <p:spPr>
          <a:xfrm>
            <a:off x="10678331" y="5915888"/>
            <a:ext cx="1062300" cy="490500"/>
          </a:xfrm>
          <a:prstGeom prst="rect">
            <a:avLst/>
          </a:prstGeom>
          <a:noFill/>
          <a:ln>
            <a:noFill/>
          </a:ln>
        </p:spPr>
        <p:txBody>
          <a:bodyPr spcFirstLastPara="1" wrap="square" lIns="91425" tIns="45700" rIns="91425" bIns="1080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40"/>
        <p:cNvGrpSpPr/>
        <p:nvPr/>
      </p:nvGrpSpPr>
      <p:grpSpPr>
        <a:xfrm>
          <a:off x="0" y="0"/>
          <a:ext cx="0" cy="0"/>
          <a:chOff x="0" y="0"/>
          <a:chExt cx="0" cy="0"/>
        </a:xfrm>
      </p:grpSpPr>
      <p:sp>
        <p:nvSpPr>
          <p:cNvPr id="341" name="Google Shape;341;gd30b6e0ebd_0_961"/>
          <p:cNvSpPr/>
          <p:nvPr/>
        </p:nvSpPr>
        <p:spPr>
          <a:xfrm>
            <a:off x="0" y="0"/>
            <a:ext cx="12192005"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99997" sy="99997" flip="none" algn="tl"/>
          </a:blipFill>
          <a:ln w="9525" cap="rnd" cmpd="sng">
            <a:solidFill>
              <a:schemeClr val="accent1"/>
            </a:solidFill>
            <a:prstDash val="solid"/>
            <a:round/>
            <a:headEnd type="none" w="sm" len="sm"/>
            <a:tailEnd type="none" w="sm" len="sm"/>
          </a:ln>
        </p:spPr>
      </p:sp>
      <p:sp>
        <p:nvSpPr>
          <p:cNvPr id="342" name="Google Shape;342;gd30b6e0ebd_0_961"/>
          <p:cNvSpPr txBox="1">
            <a:spLocks noGrp="1"/>
          </p:cNvSpPr>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rtl="0">
              <a:spcBef>
                <a:spcPts val="0"/>
              </a:spcBef>
              <a:spcAft>
                <a:spcPts val="0"/>
              </a:spcAft>
              <a:buClr>
                <a:srgbClr val="FEFEFE"/>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43" name="Google Shape;343;gd30b6e0ebd_0_961"/>
          <p:cNvSpPr txBox="1">
            <a:spLocks noGrp="1"/>
          </p:cNvSpPr>
          <p:nvPr>
            <p:ph type="body" idx="1"/>
          </p:nvPr>
        </p:nvSpPr>
        <p:spPr>
          <a:xfrm>
            <a:off x="818712" y="2222287"/>
            <a:ext cx="10554600" cy="3636600"/>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342900" algn="l" rtl="0">
              <a:spcBef>
                <a:spcPts val="360"/>
              </a:spcBef>
              <a:spcAft>
                <a:spcPts val="0"/>
              </a:spcAft>
              <a:buSzPts val="1800"/>
              <a:buChar char="🞆"/>
              <a:defRPr/>
            </a:lvl1pPr>
            <a:lvl2pPr marL="914400" lvl="1" indent="-342900" algn="l" rtl="0">
              <a:spcBef>
                <a:spcPts val="600"/>
              </a:spcBef>
              <a:spcAft>
                <a:spcPts val="0"/>
              </a:spcAft>
              <a:buSzPts val="1800"/>
              <a:buChar char="🞆"/>
              <a:defRPr/>
            </a:lvl2pPr>
            <a:lvl3pPr marL="1371600" lvl="2" indent="-342900" algn="l" rtl="0">
              <a:spcBef>
                <a:spcPts val="600"/>
              </a:spcBef>
              <a:spcAft>
                <a:spcPts val="0"/>
              </a:spcAft>
              <a:buSzPts val="1800"/>
              <a:buChar char="🞆"/>
              <a:defRPr/>
            </a:lvl3pPr>
            <a:lvl4pPr marL="1828800" lvl="3" indent="-342900" algn="l" rtl="0">
              <a:spcBef>
                <a:spcPts val="600"/>
              </a:spcBef>
              <a:spcAft>
                <a:spcPts val="0"/>
              </a:spcAft>
              <a:buSzPts val="1800"/>
              <a:buChar char="🞆"/>
              <a:defRPr/>
            </a:lvl4pPr>
            <a:lvl5pPr marL="2286000" lvl="4" indent="-342900" algn="l" rtl="0">
              <a:spcBef>
                <a:spcPts val="600"/>
              </a:spcBef>
              <a:spcAft>
                <a:spcPts val="0"/>
              </a:spcAft>
              <a:buSzPts val="1800"/>
              <a:buChar char="🞆"/>
              <a:defRPr/>
            </a:lvl5pPr>
            <a:lvl6pPr marL="2743200" lvl="5" indent="-342900" algn="l" rtl="0">
              <a:spcBef>
                <a:spcPts val="600"/>
              </a:spcBef>
              <a:spcAft>
                <a:spcPts val="0"/>
              </a:spcAft>
              <a:buSzPts val="1800"/>
              <a:buChar char="🞆"/>
              <a:defRPr/>
            </a:lvl6pPr>
            <a:lvl7pPr marL="3200400" lvl="6" indent="-342900" algn="l" rtl="0">
              <a:spcBef>
                <a:spcPts val="600"/>
              </a:spcBef>
              <a:spcAft>
                <a:spcPts val="0"/>
              </a:spcAft>
              <a:buSzPts val="1800"/>
              <a:buChar char="🞆"/>
              <a:defRPr/>
            </a:lvl7pPr>
            <a:lvl8pPr marL="3657600" lvl="7" indent="-342900" algn="l" rtl="0">
              <a:spcBef>
                <a:spcPts val="600"/>
              </a:spcBef>
              <a:spcAft>
                <a:spcPts val="0"/>
              </a:spcAft>
              <a:buSzPts val="1800"/>
              <a:buChar char="🞆"/>
              <a:defRPr/>
            </a:lvl8pPr>
            <a:lvl9pPr marL="4114800" lvl="8" indent="-342900" algn="l" rtl="0">
              <a:spcBef>
                <a:spcPts val="600"/>
              </a:spcBef>
              <a:spcAft>
                <a:spcPts val="600"/>
              </a:spcAft>
              <a:buSzPts val="1800"/>
              <a:buChar char="🞆"/>
              <a:defRPr/>
            </a:lvl9pPr>
          </a:lstStyle>
          <a:p>
            <a:endParaRPr/>
          </a:p>
        </p:txBody>
      </p:sp>
      <p:sp>
        <p:nvSpPr>
          <p:cNvPr id="344" name="Google Shape;344;gd30b6e0ebd_0_961"/>
          <p:cNvSpPr txBox="1">
            <a:spLocks noGrp="1"/>
          </p:cNvSpPr>
          <p:nvPr>
            <p:ph type="dt" idx="10"/>
          </p:nvPr>
        </p:nvSpPr>
        <p:spPr>
          <a:xfrm>
            <a:off x="9334626" y="6041362"/>
            <a:ext cx="1343700" cy="365100"/>
          </a:xfrm>
          <a:prstGeom prst="rect">
            <a:avLst/>
          </a:prstGeom>
          <a:noFill/>
          <a:ln>
            <a:noFill/>
          </a:ln>
        </p:spPr>
        <p:txBody>
          <a:bodyPr spcFirstLastPara="1" wrap="square" lIns="91425" tIns="45700" rIns="91425" bIns="45700" anchor="b"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45" name="Google Shape;345;gd30b6e0ebd_0_961"/>
          <p:cNvSpPr txBox="1">
            <a:spLocks noGrp="1"/>
          </p:cNvSpPr>
          <p:nvPr>
            <p:ph type="ftr" idx="11"/>
          </p:nvPr>
        </p:nvSpPr>
        <p:spPr>
          <a:xfrm>
            <a:off x="451514" y="6041362"/>
            <a:ext cx="8644200" cy="3651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46" name="Google Shape;346;gd30b6e0ebd_0_961"/>
          <p:cNvSpPr txBox="1">
            <a:spLocks noGrp="1"/>
          </p:cNvSpPr>
          <p:nvPr>
            <p:ph type="sldNum" idx="12"/>
          </p:nvPr>
        </p:nvSpPr>
        <p:spPr>
          <a:xfrm>
            <a:off x="10678331" y="5915888"/>
            <a:ext cx="1062300" cy="490500"/>
          </a:xfrm>
          <a:prstGeom prst="rect">
            <a:avLst/>
          </a:prstGeom>
          <a:noFill/>
          <a:ln>
            <a:noFill/>
          </a:ln>
        </p:spPr>
        <p:txBody>
          <a:bodyPr spcFirstLastPara="1" wrap="square" lIns="91425" tIns="45700" rIns="91425" bIns="1080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7"/>
        <p:cNvGrpSpPr/>
        <p:nvPr/>
      </p:nvGrpSpPr>
      <p:grpSpPr>
        <a:xfrm>
          <a:off x="0" y="0"/>
          <a:ext cx="0" cy="0"/>
          <a:chOff x="0" y="0"/>
          <a:chExt cx="0" cy="0"/>
        </a:xfrm>
      </p:grpSpPr>
      <p:sp>
        <p:nvSpPr>
          <p:cNvPr id="348" name="Google Shape;348;gd30b6e0ebd_0_968"/>
          <p:cNvSpPr/>
          <p:nvPr/>
        </p:nvSpPr>
        <p:spPr>
          <a:xfrm>
            <a:off x="0" y="1"/>
            <a:ext cx="12192005" cy="5203825"/>
          </a:xfrm>
          <a:custGeom>
            <a:avLst/>
            <a:gdLst/>
            <a:ahLst/>
            <a:cxnLst/>
            <a:rect l="l" t="t" r="r" b="b"/>
            <a:pathLst>
              <a:path w="5760" h="3278" extrusionOk="0">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blipFill rotWithShape="1">
            <a:blip r:embed="rId2">
              <a:alphaModFix/>
            </a:blip>
            <a:tile tx="0" ty="0" sx="99997" sy="99997" flip="none" algn="tl"/>
          </a:blipFill>
          <a:ln w="9525" cap="rnd" cmpd="sng">
            <a:solidFill>
              <a:schemeClr val="accent1"/>
            </a:solidFill>
            <a:prstDash val="solid"/>
            <a:round/>
            <a:headEnd type="none" w="sm" len="sm"/>
            <a:tailEnd type="none" w="sm" len="sm"/>
          </a:ln>
        </p:spPr>
      </p:sp>
      <p:sp>
        <p:nvSpPr>
          <p:cNvPr id="349" name="Google Shape;349;gd30b6e0ebd_0_968"/>
          <p:cNvSpPr txBox="1">
            <a:spLocks noGrp="1"/>
          </p:cNvSpPr>
          <p:nvPr>
            <p:ph type="title"/>
          </p:nvPr>
        </p:nvSpPr>
        <p:spPr>
          <a:xfrm>
            <a:off x="810000" y="2951396"/>
            <a:ext cx="10561500" cy="14688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r" rtl="0">
              <a:spcBef>
                <a:spcPts val="0"/>
              </a:spcBef>
              <a:spcAft>
                <a:spcPts val="0"/>
              </a:spcAft>
              <a:buClr>
                <a:srgbClr val="FEFEFE"/>
              </a:buClr>
              <a:buSzPts val="4800"/>
              <a:buFont typeface="Century Gothic"/>
              <a:buNone/>
              <a:defRPr sz="4800" b="1"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50" name="Google Shape;350;gd30b6e0ebd_0_968"/>
          <p:cNvSpPr txBox="1">
            <a:spLocks noGrp="1"/>
          </p:cNvSpPr>
          <p:nvPr>
            <p:ph type="body" idx="1"/>
          </p:nvPr>
        </p:nvSpPr>
        <p:spPr>
          <a:xfrm>
            <a:off x="810000" y="5281201"/>
            <a:ext cx="10561500" cy="434100"/>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Autofit/>
          </a:bodyPr>
          <a:lstStyle>
            <a:lvl1pPr marL="457200" lvl="0" indent="-228600" algn="r" rtl="0">
              <a:spcBef>
                <a:spcPts val="360"/>
              </a:spcBef>
              <a:spcAft>
                <a:spcPts val="0"/>
              </a:spcAft>
              <a:buSzPts val="1800"/>
              <a:buNone/>
              <a:defRPr sz="1800">
                <a:solidFill>
                  <a:schemeClr val="lt1"/>
                </a:solidFill>
              </a:defRPr>
            </a:lvl1pPr>
            <a:lvl2pPr marL="914400" lvl="1" indent="-228600" algn="l" rtl="0">
              <a:spcBef>
                <a:spcPts val="600"/>
              </a:spcBef>
              <a:spcAft>
                <a:spcPts val="0"/>
              </a:spcAft>
              <a:buSzPts val="1800"/>
              <a:buNone/>
              <a:defRPr sz="1800">
                <a:solidFill>
                  <a:schemeClr val="lt1"/>
                </a:solidFill>
              </a:defRPr>
            </a:lvl2pPr>
            <a:lvl3pPr marL="1371600" lvl="2" indent="-228600" algn="l" rtl="0">
              <a:spcBef>
                <a:spcPts val="600"/>
              </a:spcBef>
              <a:spcAft>
                <a:spcPts val="0"/>
              </a:spcAft>
              <a:buSzPts val="1600"/>
              <a:buNone/>
              <a:defRPr sz="1600">
                <a:solidFill>
                  <a:schemeClr val="lt1"/>
                </a:solidFill>
              </a:defRPr>
            </a:lvl3pPr>
            <a:lvl4pPr marL="1828800" lvl="3" indent="-228600" algn="l" rtl="0">
              <a:spcBef>
                <a:spcPts val="600"/>
              </a:spcBef>
              <a:spcAft>
                <a:spcPts val="0"/>
              </a:spcAft>
              <a:buSzPts val="1400"/>
              <a:buNone/>
              <a:defRPr sz="1400">
                <a:solidFill>
                  <a:schemeClr val="lt1"/>
                </a:solidFill>
              </a:defRPr>
            </a:lvl4pPr>
            <a:lvl5pPr marL="2286000" lvl="4" indent="-228600" algn="l" rtl="0">
              <a:spcBef>
                <a:spcPts val="600"/>
              </a:spcBef>
              <a:spcAft>
                <a:spcPts val="0"/>
              </a:spcAft>
              <a:buSzPts val="1400"/>
              <a:buNone/>
              <a:defRPr sz="1400">
                <a:solidFill>
                  <a:schemeClr val="lt1"/>
                </a:solidFill>
              </a:defRPr>
            </a:lvl5pPr>
            <a:lvl6pPr marL="2743200" lvl="5" indent="-228600" algn="l" rtl="0">
              <a:spcBef>
                <a:spcPts val="600"/>
              </a:spcBef>
              <a:spcAft>
                <a:spcPts val="0"/>
              </a:spcAft>
              <a:buSzPts val="1400"/>
              <a:buNone/>
              <a:defRPr sz="1400">
                <a:solidFill>
                  <a:schemeClr val="lt1"/>
                </a:solidFill>
              </a:defRPr>
            </a:lvl6pPr>
            <a:lvl7pPr marL="3200400" lvl="6" indent="-228600" algn="l" rtl="0">
              <a:spcBef>
                <a:spcPts val="600"/>
              </a:spcBef>
              <a:spcAft>
                <a:spcPts val="0"/>
              </a:spcAft>
              <a:buSzPts val="1400"/>
              <a:buNone/>
              <a:defRPr sz="1400">
                <a:solidFill>
                  <a:schemeClr val="lt1"/>
                </a:solidFill>
              </a:defRPr>
            </a:lvl7pPr>
            <a:lvl8pPr marL="3657600" lvl="7" indent="-228600" algn="l" rtl="0">
              <a:spcBef>
                <a:spcPts val="600"/>
              </a:spcBef>
              <a:spcAft>
                <a:spcPts val="0"/>
              </a:spcAft>
              <a:buSzPts val="1400"/>
              <a:buNone/>
              <a:defRPr sz="1400">
                <a:solidFill>
                  <a:schemeClr val="lt1"/>
                </a:solidFill>
              </a:defRPr>
            </a:lvl8pPr>
            <a:lvl9pPr marL="4114800" lvl="8" indent="-228600" algn="l" rtl="0">
              <a:spcBef>
                <a:spcPts val="600"/>
              </a:spcBef>
              <a:spcAft>
                <a:spcPts val="600"/>
              </a:spcAft>
              <a:buSzPts val="1400"/>
              <a:buNone/>
              <a:defRPr sz="1400">
                <a:solidFill>
                  <a:schemeClr val="lt1"/>
                </a:solidFill>
              </a:defRPr>
            </a:lvl9pPr>
          </a:lstStyle>
          <a:p>
            <a:endParaRPr/>
          </a:p>
        </p:txBody>
      </p:sp>
      <p:sp>
        <p:nvSpPr>
          <p:cNvPr id="351" name="Google Shape;351;gd30b6e0ebd_0_968"/>
          <p:cNvSpPr txBox="1">
            <a:spLocks noGrp="1"/>
          </p:cNvSpPr>
          <p:nvPr>
            <p:ph type="dt" idx="10"/>
          </p:nvPr>
        </p:nvSpPr>
        <p:spPr>
          <a:xfrm>
            <a:off x="9334626" y="6041362"/>
            <a:ext cx="1343700" cy="365100"/>
          </a:xfrm>
          <a:prstGeom prst="rect">
            <a:avLst/>
          </a:prstGeom>
          <a:noFill/>
          <a:ln>
            <a:noFill/>
          </a:ln>
        </p:spPr>
        <p:txBody>
          <a:bodyPr spcFirstLastPara="1" wrap="square" lIns="91425" tIns="45700" rIns="91425" bIns="45700" anchor="b"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52" name="Google Shape;352;gd30b6e0ebd_0_968"/>
          <p:cNvSpPr txBox="1">
            <a:spLocks noGrp="1"/>
          </p:cNvSpPr>
          <p:nvPr>
            <p:ph type="ftr" idx="11"/>
          </p:nvPr>
        </p:nvSpPr>
        <p:spPr>
          <a:xfrm>
            <a:off x="451514" y="6041362"/>
            <a:ext cx="8644200" cy="3651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53" name="Google Shape;353;gd30b6e0ebd_0_968"/>
          <p:cNvSpPr txBox="1">
            <a:spLocks noGrp="1"/>
          </p:cNvSpPr>
          <p:nvPr>
            <p:ph type="sldNum" idx="12"/>
          </p:nvPr>
        </p:nvSpPr>
        <p:spPr>
          <a:xfrm>
            <a:off x="10678331" y="5915888"/>
            <a:ext cx="1062300" cy="490500"/>
          </a:xfrm>
          <a:prstGeom prst="rect">
            <a:avLst/>
          </a:prstGeom>
          <a:noFill/>
          <a:ln>
            <a:noFill/>
          </a:ln>
        </p:spPr>
        <p:txBody>
          <a:bodyPr spcFirstLastPara="1" wrap="square" lIns="91425" tIns="45700" rIns="91425" bIns="1080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4"/>
        <p:cNvGrpSpPr/>
        <p:nvPr/>
      </p:nvGrpSpPr>
      <p:grpSpPr>
        <a:xfrm>
          <a:off x="0" y="0"/>
          <a:ext cx="0" cy="0"/>
          <a:chOff x="0" y="0"/>
          <a:chExt cx="0" cy="0"/>
        </a:xfrm>
      </p:grpSpPr>
      <p:sp>
        <p:nvSpPr>
          <p:cNvPr id="355" name="Google Shape;355;gd30b6e0ebd_0_975"/>
          <p:cNvSpPr/>
          <p:nvPr/>
        </p:nvSpPr>
        <p:spPr>
          <a:xfrm>
            <a:off x="0" y="0"/>
            <a:ext cx="12192005"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99997" sy="99997" flip="none" algn="tl"/>
          </a:blipFill>
          <a:ln w="9525" cap="rnd" cmpd="sng">
            <a:solidFill>
              <a:schemeClr val="accent1"/>
            </a:solidFill>
            <a:prstDash val="solid"/>
            <a:round/>
            <a:headEnd type="none" w="sm" len="sm"/>
            <a:tailEnd type="none" w="sm" len="sm"/>
          </a:ln>
        </p:spPr>
      </p:sp>
      <p:sp>
        <p:nvSpPr>
          <p:cNvPr id="356" name="Google Shape;356;gd30b6e0ebd_0_975"/>
          <p:cNvSpPr txBox="1">
            <a:spLocks noGrp="1"/>
          </p:cNvSpPr>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rtl="0">
              <a:spcBef>
                <a:spcPts val="0"/>
              </a:spcBef>
              <a:spcAft>
                <a:spcPts val="0"/>
              </a:spcAft>
              <a:buClr>
                <a:srgbClr val="FEFEFE"/>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57" name="Google Shape;357;gd30b6e0ebd_0_975"/>
          <p:cNvSpPr txBox="1">
            <a:spLocks noGrp="1"/>
          </p:cNvSpPr>
          <p:nvPr>
            <p:ph type="body" idx="1"/>
          </p:nvPr>
        </p:nvSpPr>
        <p:spPr>
          <a:xfrm>
            <a:off x="818712" y="2222287"/>
            <a:ext cx="5185800" cy="3638700"/>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342900" algn="l" rtl="0">
              <a:spcBef>
                <a:spcPts val="360"/>
              </a:spcBef>
              <a:spcAft>
                <a:spcPts val="0"/>
              </a:spcAft>
              <a:buSzPts val="1800"/>
              <a:buChar char="🞆"/>
              <a:defRPr/>
            </a:lvl1pPr>
            <a:lvl2pPr marL="914400" lvl="1" indent="-342900" algn="l" rtl="0">
              <a:spcBef>
                <a:spcPts val="600"/>
              </a:spcBef>
              <a:spcAft>
                <a:spcPts val="0"/>
              </a:spcAft>
              <a:buSzPts val="1800"/>
              <a:buChar char="🞆"/>
              <a:defRPr/>
            </a:lvl2pPr>
            <a:lvl3pPr marL="1371600" lvl="2" indent="-342900" algn="l" rtl="0">
              <a:spcBef>
                <a:spcPts val="600"/>
              </a:spcBef>
              <a:spcAft>
                <a:spcPts val="0"/>
              </a:spcAft>
              <a:buSzPts val="1800"/>
              <a:buChar char="🞆"/>
              <a:defRPr/>
            </a:lvl3pPr>
            <a:lvl4pPr marL="1828800" lvl="3" indent="-342900" algn="l" rtl="0">
              <a:spcBef>
                <a:spcPts val="600"/>
              </a:spcBef>
              <a:spcAft>
                <a:spcPts val="0"/>
              </a:spcAft>
              <a:buSzPts val="1800"/>
              <a:buChar char="🞆"/>
              <a:defRPr/>
            </a:lvl4pPr>
            <a:lvl5pPr marL="2286000" lvl="4" indent="-342900" algn="l" rtl="0">
              <a:spcBef>
                <a:spcPts val="600"/>
              </a:spcBef>
              <a:spcAft>
                <a:spcPts val="0"/>
              </a:spcAft>
              <a:buSzPts val="1800"/>
              <a:buChar char="🞆"/>
              <a:defRPr/>
            </a:lvl5pPr>
            <a:lvl6pPr marL="2743200" lvl="5" indent="-342900" algn="l" rtl="0">
              <a:spcBef>
                <a:spcPts val="600"/>
              </a:spcBef>
              <a:spcAft>
                <a:spcPts val="0"/>
              </a:spcAft>
              <a:buSzPts val="1800"/>
              <a:buChar char="🞆"/>
              <a:defRPr/>
            </a:lvl6pPr>
            <a:lvl7pPr marL="3200400" lvl="6" indent="-342900" algn="l" rtl="0">
              <a:spcBef>
                <a:spcPts val="600"/>
              </a:spcBef>
              <a:spcAft>
                <a:spcPts val="0"/>
              </a:spcAft>
              <a:buSzPts val="1800"/>
              <a:buChar char="🞆"/>
              <a:defRPr/>
            </a:lvl7pPr>
            <a:lvl8pPr marL="3657600" lvl="7" indent="-342900" algn="l" rtl="0">
              <a:spcBef>
                <a:spcPts val="600"/>
              </a:spcBef>
              <a:spcAft>
                <a:spcPts val="0"/>
              </a:spcAft>
              <a:buSzPts val="1800"/>
              <a:buChar char="🞆"/>
              <a:defRPr/>
            </a:lvl8pPr>
            <a:lvl9pPr marL="4114800" lvl="8" indent="-342900" algn="l" rtl="0">
              <a:spcBef>
                <a:spcPts val="600"/>
              </a:spcBef>
              <a:spcAft>
                <a:spcPts val="600"/>
              </a:spcAft>
              <a:buSzPts val="1800"/>
              <a:buChar char="🞆"/>
              <a:defRPr/>
            </a:lvl9pPr>
          </a:lstStyle>
          <a:p>
            <a:endParaRPr/>
          </a:p>
        </p:txBody>
      </p:sp>
      <p:sp>
        <p:nvSpPr>
          <p:cNvPr id="358" name="Google Shape;358;gd30b6e0ebd_0_975"/>
          <p:cNvSpPr txBox="1">
            <a:spLocks noGrp="1"/>
          </p:cNvSpPr>
          <p:nvPr>
            <p:ph type="body" idx="2"/>
          </p:nvPr>
        </p:nvSpPr>
        <p:spPr>
          <a:xfrm>
            <a:off x="6187415" y="2222287"/>
            <a:ext cx="5194500" cy="3638700"/>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342900" algn="l" rtl="0">
              <a:spcBef>
                <a:spcPts val="360"/>
              </a:spcBef>
              <a:spcAft>
                <a:spcPts val="0"/>
              </a:spcAft>
              <a:buSzPts val="1800"/>
              <a:buChar char="🞆"/>
              <a:defRPr/>
            </a:lvl1pPr>
            <a:lvl2pPr marL="914400" lvl="1" indent="-342900" algn="l" rtl="0">
              <a:spcBef>
                <a:spcPts val="600"/>
              </a:spcBef>
              <a:spcAft>
                <a:spcPts val="0"/>
              </a:spcAft>
              <a:buSzPts val="1800"/>
              <a:buChar char="🞆"/>
              <a:defRPr/>
            </a:lvl2pPr>
            <a:lvl3pPr marL="1371600" lvl="2" indent="-342900" algn="l" rtl="0">
              <a:spcBef>
                <a:spcPts val="600"/>
              </a:spcBef>
              <a:spcAft>
                <a:spcPts val="0"/>
              </a:spcAft>
              <a:buSzPts val="1800"/>
              <a:buChar char="🞆"/>
              <a:defRPr/>
            </a:lvl3pPr>
            <a:lvl4pPr marL="1828800" lvl="3" indent="-342900" algn="l" rtl="0">
              <a:spcBef>
                <a:spcPts val="600"/>
              </a:spcBef>
              <a:spcAft>
                <a:spcPts val="0"/>
              </a:spcAft>
              <a:buSzPts val="1800"/>
              <a:buChar char="🞆"/>
              <a:defRPr/>
            </a:lvl4pPr>
            <a:lvl5pPr marL="2286000" lvl="4" indent="-342900" algn="l" rtl="0">
              <a:spcBef>
                <a:spcPts val="600"/>
              </a:spcBef>
              <a:spcAft>
                <a:spcPts val="0"/>
              </a:spcAft>
              <a:buSzPts val="1800"/>
              <a:buChar char="🞆"/>
              <a:defRPr/>
            </a:lvl5pPr>
            <a:lvl6pPr marL="2743200" lvl="5" indent="-342900" algn="l" rtl="0">
              <a:spcBef>
                <a:spcPts val="600"/>
              </a:spcBef>
              <a:spcAft>
                <a:spcPts val="0"/>
              </a:spcAft>
              <a:buSzPts val="1800"/>
              <a:buChar char="🞆"/>
              <a:defRPr/>
            </a:lvl6pPr>
            <a:lvl7pPr marL="3200400" lvl="6" indent="-342900" algn="l" rtl="0">
              <a:spcBef>
                <a:spcPts val="600"/>
              </a:spcBef>
              <a:spcAft>
                <a:spcPts val="0"/>
              </a:spcAft>
              <a:buSzPts val="1800"/>
              <a:buChar char="🞆"/>
              <a:defRPr/>
            </a:lvl7pPr>
            <a:lvl8pPr marL="3657600" lvl="7" indent="-342900" algn="l" rtl="0">
              <a:spcBef>
                <a:spcPts val="600"/>
              </a:spcBef>
              <a:spcAft>
                <a:spcPts val="0"/>
              </a:spcAft>
              <a:buSzPts val="1800"/>
              <a:buChar char="🞆"/>
              <a:defRPr/>
            </a:lvl8pPr>
            <a:lvl9pPr marL="4114800" lvl="8" indent="-342900" algn="l" rtl="0">
              <a:spcBef>
                <a:spcPts val="600"/>
              </a:spcBef>
              <a:spcAft>
                <a:spcPts val="600"/>
              </a:spcAft>
              <a:buSzPts val="1800"/>
              <a:buChar char="🞆"/>
              <a:defRPr/>
            </a:lvl9pPr>
          </a:lstStyle>
          <a:p>
            <a:endParaRPr/>
          </a:p>
        </p:txBody>
      </p:sp>
      <p:sp>
        <p:nvSpPr>
          <p:cNvPr id="359" name="Google Shape;359;gd30b6e0ebd_0_975"/>
          <p:cNvSpPr txBox="1">
            <a:spLocks noGrp="1"/>
          </p:cNvSpPr>
          <p:nvPr>
            <p:ph type="dt" idx="10"/>
          </p:nvPr>
        </p:nvSpPr>
        <p:spPr>
          <a:xfrm>
            <a:off x="9334626" y="6041362"/>
            <a:ext cx="1343700" cy="365100"/>
          </a:xfrm>
          <a:prstGeom prst="rect">
            <a:avLst/>
          </a:prstGeom>
          <a:noFill/>
          <a:ln>
            <a:noFill/>
          </a:ln>
        </p:spPr>
        <p:txBody>
          <a:bodyPr spcFirstLastPara="1" wrap="square" lIns="91425" tIns="45700" rIns="91425" bIns="45700" anchor="b"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0" name="Google Shape;360;gd30b6e0ebd_0_975"/>
          <p:cNvSpPr txBox="1">
            <a:spLocks noGrp="1"/>
          </p:cNvSpPr>
          <p:nvPr>
            <p:ph type="ftr" idx="11"/>
          </p:nvPr>
        </p:nvSpPr>
        <p:spPr>
          <a:xfrm>
            <a:off x="451514" y="6041362"/>
            <a:ext cx="8644200" cy="3651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1" name="Google Shape;361;gd30b6e0ebd_0_975"/>
          <p:cNvSpPr txBox="1">
            <a:spLocks noGrp="1"/>
          </p:cNvSpPr>
          <p:nvPr>
            <p:ph type="sldNum" idx="12"/>
          </p:nvPr>
        </p:nvSpPr>
        <p:spPr>
          <a:xfrm>
            <a:off x="10678331" y="5915888"/>
            <a:ext cx="1062300" cy="490500"/>
          </a:xfrm>
          <a:prstGeom prst="rect">
            <a:avLst/>
          </a:prstGeom>
          <a:noFill/>
          <a:ln>
            <a:noFill/>
          </a:ln>
        </p:spPr>
        <p:txBody>
          <a:bodyPr spcFirstLastPara="1" wrap="square" lIns="91425" tIns="45700" rIns="91425" bIns="1080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2"/>
        <p:cNvGrpSpPr/>
        <p:nvPr/>
      </p:nvGrpSpPr>
      <p:grpSpPr>
        <a:xfrm>
          <a:off x="0" y="0"/>
          <a:ext cx="0" cy="0"/>
          <a:chOff x="0" y="0"/>
          <a:chExt cx="0" cy="0"/>
        </a:xfrm>
      </p:grpSpPr>
      <p:sp>
        <p:nvSpPr>
          <p:cNvPr id="363" name="Google Shape;363;gd30b6e0ebd_0_983"/>
          <p:cNvSpPr/>
          <p:nvPr/>
        </p:nvSpPr>
        <p:spPr>
          <a:xfrm>
            <a:off x="0" y="0"/>
            <a:ext cx="12192005"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99997" sy="99997" flip="none" algn="tl"/>
          </a:blipFill>
          <a:ln w="9525" cap="rnd" cmpd="sng">
            <a:solidFill>
              <a:schemeClr val="accent1"/>
            </a:solidFill>
            <a:prstDash val="solid"/>
            <a:round/>
            <a:headEnd type="none" w="sm" len="sm"/>
            <a:tailEnd type="none" w="sm" len="sm"/>
          </a:ln>
        </p:spPr>
      </p:sp>
      <p:sp>
        <p:nvSpPr>
          <p:cNvPr id="364" name="Google Shape;364;gd30b6e0ebd_0_983"/>
          <p:cNvSpPr txBox="1">
            <a:spLocks noGrp="1"/>
          </p:cNvSpPr>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rtl="0">
              <a:spcBef>
                <a:spcPts val="0"/>
              </a:spcBef>
              <a:spcAft>
                <a:spcPts val="0"/>
              </a:spcAft>
              <a:buClr>
                <a:srgbClr val="FEFEFE"/>
              </a:buClr>
              <a:buSzPts val="4000"/>
              <a:buFont typeface="Century Gothic"/>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5" name="Google Shape;365;gd30b6e0ebd_0_983"/>
          <p:cNvSpPr txBox="1">
            <a:spLocks noGrp="1"/>
          </p:cNvSpPr>
          <p:nvPr>
            <p:ph type="body" idx="1"/>
          </p:nvPr>
        </p:nvSpPr>
        <p:spPr>
          <a:xfrm>
            <a:off x="814728" y="2174875"/>
            <a:ext cx="5190000" cy="576300"/>
          </a:xfrm>
          <a:prstGeom prst="rect">
            <a:avLst/>
          </a:prstGeom>
          <a:noFill/>
          <a:ln>
            <a:noFill/>
          </a:ln>
          <a:effectLst>
            <a:outerShdw blurRad="50800">
              <a:srgbClr val="000000">
                <a:alpha val="40000"/>
              </a:srgbClr>
            </a:outerShdw>
          </a:effectLst>
        </p:spPr>
        <p:txBody>
          <a:bodyPr spcFirstLastPara="1" wrap="square" lIns="91425" tIns="45700" rIns="91425" bIns="45700" anchor="b" anchorCtr="0">
            <a:noAutofit/>
          </a:bodyPr>
          <a:lstStyle>
            <a:lvl1pPr marL="457200" lvl="0" indent="-228600" algn="ctr" rtl="0">
              <a:spcBef>
                <a:spcPts val="400"/>
              </a:spcBef>
              <a:spcAft>
                <a:spcPts val="0"/>
              </a:spcAft>
              <a:buSzPts val="2000"/>
              <a:buNone/>
              <a:defRPr sz="2000" b="0"/>
            </a:lvl1pPr>
            <a:lvl2pPr marL="914400" lvl="1" indent="-228600" algn="l" rtl="0">
              <a:spcBef>
                <a:spcPts val="600"/>
              </a:spcBef>
              <a:spcAft>
                <a:spcPts val="0"/>
              </a:spcAft>
              <a:buSzPts val="2000"/>
              <a:buNone/>
              <a:defRPr sz="2000" b="1"/>
            </a:lvl2pPr>
            <a:lvl3pPr marL="1371600" lvl="2" indent="-228600" algn="l" rtl="0">
              <a:spcBef>
                <a:spcPts val="600"/>
              </a:spcBef>
              <a:spcAft>
                <a:spcPts val="0"/>
              </a:spcAft>
              <a:buSzPts val="1800"/>
              <a:buNone/>
              <a:defRPr sz="1800" b="1"/>
            </a:lvl3pPr>
            <a:lvl4pPr marL="1828800" lvl="3" indent="-228600" algn="l" rtl="0">
              <a:spcBef>
                <a:spcPts val="600"/>
              </a:spcBef>
              <a:spcAft>
                <a:spcPts val="0"/>
              </a:spcAft>
              <a:buSzPts val="1600"/>
              <a:buNone/>
              <a:defRPr sz="1600" b="1"/>
            </a:lvl4pPr>
            <a:lvl5pPr marL="2286000" lvl="4" indent="-228600" algn="l" rtl="0">
              <a:spcBef>
                <a:spcPts val="600"/>
              </a:spcBef>
              <a:spcAft>
                <a:spcPts val="0"/>
              </a:spcAft>
              <a:buSzPts val="1600"/>
              <a:buNone/>
              <a:defRPr sz="1600" b="1"/>
            </a:lvl5pPr>
            <a:lvl6pPr marL="2743200" lvl="5" indent="-228600" algn="l" rtl="0">
              <a:spcBef>
                <a:spcPts val="600"/>
              </a:spcBef>
              <a:spcAft>
                <a:spcPts val="0"/>
              </a:spcAft>
              <a:buSzPts val="1600"/>
              <a:buNone/>
              <a:defRPr sz="1600" b="1"/>
            </a:lvl6pPr>
            <a:lvl7pPr marL="3200400" lvl="6" indent="-228600" algn="l" rtl="0">
              <a:spcBef>
                <a:spcPts val="600"/>
              </a:spcBef>
              <a:spcAft>
                <a:spcPts val="0"/>
              </a:spcAft>
              <a:buSzPts val="1600"/>
              <a:buNone/>
              <a:defRPr sz="1600" b="1"/>
            </a:lvl7pPr>
            <a:lvl8pPr marL="3657600" lvl="7" indent="-228600" algn="l" rtl="0">
              <a:spcBef>
                <a:spcPts val="600"/>
              </a:spcBef>
              <a:spcAft>
                <a:spcPts val="0"/>
              </a:spcAft>
              <a:buSzPts val="1600"/>
              <a:buNone/>
              <a:defRPr sz="1600" b="1"/>
            </a:lvl8pPr>
            <a:lvl9pPr marL="4114800" lvl="8" indent="-228600" algn="l" rtl="0">
              <a:spcBef>
                <a:spcPts val="600"/>
              </a:spcBef>
              <a:spcAft>
                <a:spcPts val="600"/>
              </a:spcAft>
              <a:buSzPts val="1600"/>
              <a:buNone/>
              <a:defRPr sz="1600" b="1"/>
            </a:lvl9pPr>
          </a:lstStyle>
          <a:p>
            <a:endParaRPr/>
          </a:p>
        </p:txBody>
      </p:sp>
      <p:sp>
        <p:nvSpPr>
          <p:cNvPr id="366" name="Google Shape;366;gd30b6e0ebd_0_983"/>
          <p:cNvSpPr txBox="1">
            <a:spLocks noGrp="1"/>
          </p:cNvSpPr>
          <p:nvPr>
            <p:ph type="body" idx="2"/>
          </p:nvPr>
        </p:nvSpPr>
        <p:spPr>
          <a:xfrm>
            <a:off x="814729" y="2751138"/>
            <a:ext cx="5190000" cy="3109800"/>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342900" algn="l" rtl="0">
              <a:spcBef>
                <a:spcPts val="360"/>
              </a:spcBef>
              <a:spcAft>
                <a:spcPts val="0"/>
              </a:spcAft>
              <a:buSzPts val="1800"/>
              <a:buChar char="🞆"/>
              <a:defRPr/>
            </a:lvl1pPr>
            <a:lvl2pPr marL="914400" lvl="1" indent="-342900" algn="l" rtl="0">
              <a:spcBef>
                <a:spcPts val="600"/>
              </a:spcBef>
              <a:spcAft>
                <a:spcPts val="0"/>
              </a:spcAft>
              <a:buSzPts val="1800"/>
              <a:buChar char="🞆"/>
              <a:defRPr/>
            </a:lvl2pPr>
            <a:lvl3pPr marL="1371600" lvl="2" indent="-342900" algn="l" rtl="0">
              <a:spcBef>
                <a:spcPts val="600"/>
              </a:spcBef>
              <a:spcAft>
                <a:spcPts val="0"/>
              </a:spcAft>
              <a:buSzPts val="1800"/>
              <a:buChar char="🞆"/>
              <a:defRPr/>
            </a:lvl3pPr>
            <a:lvl4pPr marL="1828800" lvl="3" indent="-342900" algn="l" rtl="0">
              <a:spcBef>
                <a:spcPts val="600"/>
              </a:spcBef>
              <a:spcAft>
                <a:spcPts val="0"/>
              </a:spcAft>
              <a:buSzPts val="1800"/>
              <a:buChar char="🞆"/>
              <a:defRPr/>
            </a:lvl4pPr>
            <a:lvl5pPr marL="2286000" lvl="4" indent="-342900" algn="l" rtl="0">
              <a:spcBef>
                <a:spcPts val="600"/>
              </a:spcBef>
              <a:spcAft>
                <a:spcPts val="0"/>
              </a:spcAft>
              <a:buSzPts val="1800"/>
              <a:buChar char="🞆"/>
              <a:defRPr/>
            </a:lvl5pPr>
            <a:lvl6pPr marL="2743200" lvl="5" indent="-342900" algn="l" rtl="0">
              <a:spcBef>
                <a:spcPts val="600"/>
              </a:spcBef>
              <a:spcAft>
                <a:spcPts val="0"/>
              </a:spcAft>
              <a:buSzPts val="1800"/>
              <a:buChar char="🞆"/>
              <a:defRPr/>
            </a:lvl6pPr>
            <a:lvl7pPr marL="3200400" lvl="6" indent="-342900" algn="l" rtl="0">
              <a:spcBef>
                <a:spcPts val="600"/>
              </a:spcBef>
              <a:spcAft>
                <a:spcPts val="0"/>
              </a:spcAft>
              <a:buSzPts val="1800"/>
              <a:buChar char="🞆"/>
              <a:defRPr/>
            </a:lvl7pPr>
            <a:lvl8pPr marL="3657600" lvl="7" indent="-342900" algn="l" rtl="0">
              <a:spcBef>
                <a:spcPts val="600"/>
              </a:spcBef>
              <a:spcAft>
                <a:spcPts val="0"/>
              </a:spcAft>
              <a:buSzPts val="1800"/>
              <a:buChar char="🞆"/>
              <a:defRPr/>
            </a:lvl8pPr>
            <a:lvl9pPr marL="4114800" lvl="8" indent="-342900" algn="l" rtl="0">
              <a:spcBef>
                <a:spcPts val="600"/>
              </a:spcBef>
              <a:spcAft>
                <a:spcPts val="600"/>
              </a:spcAft>
              <a:buSzPts val="1800"/>
              <a:buChar char="🞆"/>
              <a:defRPr/>
            </a:lvl9pPr>
          </a:lstStyle>
          <a:p>
            <a:endParaRPr/>
          </a:p>
        </p:txBody>
      </p:sp>
      <p:sp>
        <p:nvSpPr>
          <p:cNvPr id="367" name="Google Shape;367;gd30b6e0ebd_0_983"/>
          <p:cNvSpPr txBox="1">
            <a:spLocks noGrp="1"/>
          </p:cNvSpPr>
          <p:nvPr>
            <p:ph type="body" idx="3"/>
          </p:nvPr>
        </p:nvSpPr>
        <p:spPr>
          <a:xfrm>
            <a:off x="6187415" y="2174875"/>
            <a:ext cx="5194500" cy="576300"/>
          </a:xfrm>
          <a:prstGeom prst="rect">
            <a:avLst/>
          </a:prstGeom>
          <a:noFill/>
          <a:ln>
            <a:noFill/>
          </a:ln>
          <a:effectLst>
            <a:outerShdw blurRad="50800">
              <a:srgbClr val="000000">
                <a:alpha val="40000"/>
              </a:srgbClr>
            </a:outerShdw>
          </a:effectLst>
        </p:spPr>
        <p:txBody>
          <a:bodyPr spcFirstLastPara="1" wrap="square" lIns="91425" tIns="45700" rIns="91425" bIns="45700" anchor="b" anchorCtr="0">
            <a:noAutofit/>
          </a:bodyPr>
          <a:lstStyle>
            <a:lvl1pPr marL="457200" lvl="0" indent="-228600" algn="ctr" rtl="0">
              <a:spcBef>
                <a:spcPts val="400"/>
              </a:spcBef>
              <a:spcAft>
                <a:spcPts val="0"/>
              </a:spcAft>
              <a:buSzPts val="2000"/>
              <a:buNone/>
              <a:defRPr sz="2000" b="0"/>
            </a:lvl1pPr>
            <a:lvl2pPr marL="914400" lvl="1" indent="-228600" algn="l" rtl="0">
              <a:spcBef>
                <a:spcPts val="600"/>
              </a:spcBef>
              <a:spcAft>
                <a:spcPts val="0"/>
              </a:spcAft>
              <a:buSzPts val="2000"/>
              <a:buNone/>
              <a:defRPr sz="2000" b="1"/>
            </a:lvl2pPr>
            <a:lvl3pPr marL="1371600" lvl="2" indent="-228600" algn="l" rtl="0">
              <a:spcBef>
                <a:spcPts val="600"/>
              </a:spcBef>
              <a:spcAft>
                <a:spcPts val="0"/>
              </a:spcAft>
              <a:buSzPts val="1800"/>
              <a:buNone/>
              <a:defRPr sz="1800" b="1"/>
            </a:lvl3pPr>
            <a:lvl4pPr marL="1828800" lvl="3" indent="-228600" algn="l" rtl="0">
              <a:spcBef>
                <a:spcPts val="600"/>
              </a:spcBef>
              <a:spcAft>
                <a:spcPts val="0"/>
              </a:spcAft>
              <a:buSzPts val="1600"/>
              <a:buNone/>
              <a:defRPr sz="1600" b="1"/>
            </a:lvl4pPr>
            <a:lvl5pPr marL="2286000" lvl="4" indent="-228600" algn="l" rtl="0">
              <a:spcBef>
                <a:spcPts val="600"/>
              </a:spcBef>
              <a:spcAft>
                <a:spcPts val="0"/>
              </a:spcAft>
              <a:buSzPts val="1600"/>
              <a:buNone/>
              <a:defRPr sz="1600" b="1"/>
            </a:lvl5pPr>
            <a:lvl6pPr marL="2743200" lvl="5" indent="-228600" algn="l" rtl="0">
              <a:spcBef>
                <a:spcPts val="600"/>
              </a:spcBef>
              <a:spcAft>
                <a:spcPts val="0"/>
              </a:spcAft>
              <a:buSzPts val="1600"/>
              <a:buNone/>
              <a:defRPr sz="1600" b="1"/>
            </a:lvl6pPr>
            <a:lvl7pPr marL="3200400" lvl="6" indent="-228600" algn="l" rtl="0">
              <a:spcBef>
                <a:spcPts val="600"/>
              </a:spcBef>
              <a:spcAft>
                <a:spcPts val="0"/>
              </a:spcAft>
              <a:buSzPts val="1600"/>
              <a:buNone/>
              <a:defRPr sz="1600" b="1"/>
            </a:lvl7pPr>
            <a:lvl8pPr marL="3657600" lvl="7" indent="-228600" algn="l" rtl="0">
              <a:spcBef>
                <a:spcPts val="600"/>
              </a:spcBef>
              <a:spcAft>
                <a:spcPts val="0"/>
              </a:spcAft>
              <a:buSzPts val="1600"/>
              <a:buNone/>
              <a:defRPr sz="1600" b="1"/>
            </a:lvl8pPr>
            <a:lvl9pPr marL="4114800" lvl="8" indent="-228600" algn="l" rtl="0">
              <a:spcBef>
                <a:spcPts val="600"/>
              </a:spcBef>
              <a:spcAft>
                <a:spcPts val="600"/>
              </a:spcAft>
              <a:buSzPts val="1600"/>
              <a:buNone/>
              <a:defRPr sz="1600" b="1"/>
            </a:lvl9pPr>
          </a:lstStyle>
          <a:p>
            <a:endParaRPr/>
          </a:p>
        </p:txBody>
      </p:sp>
      <p:sp>
        <p:nvSpPr>
          <p:cNvPr id="368" name="Google Shape;368;gd30b6e0ebd_0_983"/>
          <p:cNvSpPr txBox="1">
            <a:spLocks noGrp="1"/>
          </p:cNvSpPr>
          <p:nvPr>
            <p:ph type="body" idx="4"/>
          </p:nvPr>
        </p:nvSpPr>
        <p:spPr>
          <a:xfrm>
            <a:off x="6187415" y="2751138"/>
            <a:ext cx="5194500" cy="3109800"/>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342900" algn="l" rtl="0">
              <a:spcBef>
                <a:spcPts val="360"/>
              </a:spcBef>
              <a:spcAft>
                <a:spcPts val="0"/>
              </a:spcAft>
              <a:buSzPts val="1800"/>
              <a:buChar char="🞆"/>
              <a:defRPr/>
            </a:lvl1pPr>
            <a:lvl2pPr marL="914400" lvl="1" indent="-342900" algn="l" rtl="0">
              <a:spcBef>
                <a:spcPts val="600"/>
              </a:spcBef>
              <a:spcAft>
                <a:spcPts val="0"/>
              </a:spcAft>
              <a:buSzPts val="1800"/>
              <a:buChar char="🞆"/>
              <a:defRPr/>
            </a:lvl2pPr>
            <a:lvl3pPr marL="1371600" lvl="2" indent="-342900" algn="l" rtl="0">
              <a:spcBef>
                <a:spcPts val="600"/>
              </a:spcBef>
              <a:spcAft>
                <a:spcPts val="0"/>
              </a:spcAft>
              <a:buSzPts val="1800"/>
              <a:buChar char="🞆"/>
              <a:defRPr/>
            </a:lvl3pPr>
            <a:lvl4pPr marL="1828800" lvl="3" indent="-342900" algn="l" rtl="0">
              <a:spcBef>
                <a:spcPts val="600"/>
              </a:spcBef>
              <a:spcAft>
                <a:spcPts val="0"/>
              </a:spcAft>
              <a:buSzPts val="1800"/>
              <a:buChar char="🞆"/>
              <a:defRPr/>
            </a:lvl4pPr>
            <a:lvl5pPr marL="2286000" lvl="4" indent="-342900" algn="l" rtl="0">
              <a:spcBef>
                <a:spcPts val="600"/>
              </a:spcBef>
              <a:spcAft>
                <a:spcPts val="0"/>
              </a:spcAft>
              <a:buSzPts val="1800"/>
              <a:buChar char="🞆"/>
              <a:defRPr/>
            </a:lvl5pPr>
            <a:lvl6pPr marL="2743200" lvl="5" indent="-342900" algn="l" rtl="0">
              <a:spcBef>
                <a:spcPts val="600"/>
              </a:spcBef>
              <a:spcAft>
                <a:spcPts val="0"/>
              </a:spcAft>
              <a:buSzPts val="1800"/>
              <a:buChar char="🞆"/>
              <a:defRPr/>
            </a:lvl6pPr>
            <a:lvl7pPr marL="3200400" lvl="6" indent="-342900" algn="l" rtl="0">
              <a:spcBef>
                <a:spcPts val="600"/>
              </a:spcBef>
              <a:spcAft>
                <a:spcPts val="0"/>
              </a:spcAft>
              <a:buSzPts val="1800"/>
              <a:buChar char="🞆"/>
              <a:defRPr/>
            </a:lvl7pPr>
            <a:lvl8pPr marL="3657600" lvl="7" indent="-342900" algn="l" rtl="0">
              <a:spcBef>
                <a:spcPts val="600"/>
              </a:spcBef>
              <a:spcAft>
                <a:spcPts val="0"/>
              </a:spcAft>
              <a:buSzPts val="1800"/>
              <a:buChar char="🞆"/>
              <a:defRPr/>
            </a:lvl8pPr>
            <a:lvl9pPr marL="4114800" lvl="8" indent="-342900" algn="l" rtl="0">
              <a:spcBef>
                <a:spcPts val="600"/>
              </a:spcBef>
              <a:spcAft>
                <a:spcPts val="600"/>
              </a:spcAft>
              <a:buSzPts val="1800"/>
              <a:buChar char="🞆"/>
              <a:defRPr/>
            </a:lvl9pPr>
          </a:lstStyle>
          <a:p>
            <a:endParaRPr/>
          </a:p>
        </p:txBody>
      </p:sp>
      <p:sp>
        <p:nvSpPr>
          <p:cNvPr id="369" name="Google Shape;369;gd30b6e0ebd_0_983"/>
          <p:cNvSpPr txBox="1">
            <a:spLocks noGrp="1"/>
          </p:cNvSpPr>
          <p:nvPr>
            <p:ph type="dt" idx="10"/>
          </p:nvPr>
        </p:nvSpPr>
        <p:spPr>
          <a:xfrm>
            <a:off x="9334626" y="6041362"/>
            <a:ext cx="1343700" cy="365100"/>
          </a:xfrm>
          <a:prstGeom prst="rect">
            <a:avLst/>
          </a:prstGeom>
          <a:noFill/>
          <a:ln>
            <a:noFill/>
          </a:ln>
        </p:spPr>
        <p:txBody>
          <a:bodyPr spcFirstLastPara="1" wrap="square" lIns="91425" tIns="45700" rIns="91425" bIns="45700" anchor="b"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0" name="Google Shape;370;gd30b6e0ebd_0_983"/>
          <p:cNvSpPr txBox="1">
            <a:spLocks noGrp="1"/>
          </p:cNvSpPr>
          <p:nvPr>
            <p:ph type="ftr" idx="11"/>
          </p:nvPr>
        </p:nvSpPr>
        <p:spPr>
          <a:xfrm>
            <a:off x="451514" y="6041362"/>
            <a:ext cx="8644200" cy="3651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1" name="Google Shape;371;gd30b6e0ebd_0_983"/>
          <p:cNvSpPr txBox="1">
            <a:spLocks noGrp="1"/>
          </p:cNvSpPr>
          <p:nvPr>
            <p:ph type="sldNum" idx="12"/>
          </p:nvPr>
        </p:nvSpPr>
        <p:spPr>
          <a:xfrm>
            <a:off x="10678331" y="5915888"/>
            <a:ext cx="1062300" cy="490500"/>
          </a:xfrm>
          <a:prstGeom prst="rect">
            <a:avLst/>
          </a:prstGeom>
          <a:noFill/>
          <a:ln>
            <a:noFill/>
          </a:ln>
        </p:spPr>
        <p:txBody>
          <a:bodyPr spcFirstLastPara="1" wrap="square" lIns="91425" tIns="45700" rIns="91425" bIns="1080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2"/>
        <p:cNvGrpSpPr/>
        <p:nvPr/>
      </p:nvGrpSpPr>
      <p:grpSpPr>
        <a:xfrm>
          <a:off x="0" y="0"/>
          <a:ext cx="0" cy="0"/>
          <a:chOff x="0" y="0"/>
          <a:chExt cx="0" cy="0"/>
        </a:xfrm>
      </p:grpSpPr>
      <p:sp>
        <p:nvSpPr>
          <p:cNvPr id="373" name="Google Shape;373;gd30b6e0ebd_0_993"/>
          <p:cNvSpPr/>
          <p:nvPr/>
        </p:nvSpPr>
        <p:spPr>
          <a:xfrm>
            <a:off x="0" y="0"/>
            <a:ext cx="12192005"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99997" sy="99997" flip="none" algn="tl"/>
          </a:blipFill>
          <a:ln w="9525" cap="rnd" cmpd="sng">
            <a:solidFill>
              <a:schemeClr val="accent1"/>
            </a:solidFill>
            <a:prstDash val="solid"/>
            <a:round/>
            <a:headEnd type="none" w="sm" len="sm"/>
            <a:tailEnd type="none" w="sm" len="sm"/>
          </a:ln>
        </p:spPr>
      </p:sp>
      <p:sp>
        <p:nvSpPr>
          <p:cNvPr id="374" name="Google Shape;374;gd30b6e0ebd_0_993"/>
          <p:cNvSpPr txBox="1">
            <a:spLocks noGrp="1"/>
          </p:cNvSpPr>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rtl="0">
              <a:spcBef>
                <a:spcPts val="0"/>
              </a:spcBef>
              <a:spcAft>
                <a:spcPts val="0"/>
              </a:spcAft>
              <a:buClr>
                <a:srgbClr val="FEFEFE"/>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5" name="Google Shape;375;gd30b6e0ebd_0_993"/>
          <p:cNvSpPr txBox="1">
            <a:spLocks noGrp="1"/>
          </p:cNvSpPr>
          <p:nvPr>
            <p:ph type="dt" idx="10"/>
          </p:nvPr>
        </p:nvSpPr>
        <p:spPr>
          <a:xfrm>
            <a:off x="9334626" y="6041362"/>
            <a:ext cx="1343700" cy="365100"/>
          </a:xfrm>
          <a:prstGeom prst="rect">
            <a:avLst/>
          </a:prstGeom>
          <a:noFill/>
          <a:ln>
            <a:noFill/>
          </a:ln>
        </p:spPr>
        <p:txBody>
          <a:bodyPr spcFirstLastPara="1" wrap="square" lIns="91425" tIns="45700" rIns="91425" bIns="45700" anchor="b"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6" name="Google Shape;376;gd30b6e0ebd_0_993"/>
          <p:cNvSpPr txBox="1">
            <a:spLocks noGrp="1"/>
          </p:cNvSpPr>
          <p:nvPr>
            <p:ph type="ftr" idx="11"/>
          </p:nvPr>
        </p:nvSpPr>
        <p:spPr>
          <a:xfrm>
            <a:off x="451514" y="6041362"/>
            <a:ext cx="8644200" cy="3651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7" name="Google Shape;377;gd30b6e0ebd_0_993"/>
          <p:cNvSpPr txBox="1">
            <a:spLocks noGrp="1"/>
          </p:cNvSpPr>
          <p:nvPr>
            <p:ph type="sldNum" idx="12"/>
          </p:nvPr>
        </p:nvSpPr>
        <p:spPr>
          <a:xfrm>
            <a:off x="10678331" y="5915888"/>
            <a:ext cx="1062300" cy="490500"/>
          </a:xfrm>
          <a:prstGeom prst="rect">
            <a:avLst/>
          </a:prstGeom>
          <a:noFill/>
          <a:ln>
            <a:noFill/>
          </a:ln>
        </p:spPr>
        <p:txBody>
          <a:bodyPr spcFirstLastPara="1" wrap="square" lIns="91425" tIns="45700" rIns="91425" bIns="1080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8"/>
        <p:cNvGrpSpPr/>
        <p:nvPr/>
      </p:nvGrpSpPr>
      <p:grpSpPr>
        <a:xfrm>
          <a:off x="0" y="0"/>
          <a:ext cx="0" cy="0"/>
          <a:chOff x="0" y="0"/>
          <a:chExt cx="0" cy="0"/>
        </a:xfrm>
      </p:grpSpPr>
      <p:sp>
        <p:nvSpPr>
          <p:cNvPr id="379" name="Google Shape;379;gd30b6e0ebd_0_999"/>
          <p:cNvSpPr txBox="1">
            <a:spLocks noGrp="1"/>
          </p:cNvSpPr>
          <p:nvPr>
            <p:ph type="dt" idx="10"/>
          </p:nvPr>
        </p:nvSpPr>
        <p:spPr>
          <a:xfrm>
            <a:off x="9334626" y="6041362"/>
            <a:ext cx="1343700" cy="365100"/>
          </a:xfrm>
          <a:prstGeom prst="rect">
            <a:avLst/>
          </a:prstGeom>
          <a:noFill/>
          <a:ln>
            <a:noFill/>
          </a:ln>
        </p:spPr>
        <p:txBody>
          <a:bodyPr spcFirstLastPara="1" wrap="square" lIns="91425" tIns="45700" rIns="91425" bIns="45700" anchor="b"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80" name="Google Shape;380;gd30b6e0ebd_0_999"/>
          <p:cNvSpPr txBox="1">
            <a:spLocks noGrp="1"/>
          </p:cNvSpPr>
          <p:nvPr>
            <p:ph type="ftr" idx="11"/>
          </p:nvPr>
        </p:nvSpPr>
        <p:spPr>
          <a:xfrm>
            <a:off x="451514" y="6041362"/>
            <a:ext cx="8644200" cy="3651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81" name="Google Shape;381;gd30b6e0ebd_0_999"/>
          <p:cNvSpPr txBox="1">
            <a:spLocks noGrp="1"/>
          </p:cNvSpPr>
          <p:nvPr>
            <p:ph type="sldNum" idx="12"/>
          </p:nvPr>
        </p:nvSpPr>
        <p:spPr>
          <a:xfrm>
            <a:off x="10678331" y="5915888"/>
            <a:ext cx="1062300" cy="490500"/>
          </a:xfrm>
          <a:prstGeom prst="rect">
            <a:avLst/>
          </a:prstGeom>
          <a:noFill/>
          <a:ln>
            <a:noFill/>
          </a:ln>
        </p:spPr>
        <p:txBody>
          <a:bodyPr spcFirstLastPara="1" wrap="square" lIns="91425" tIns="45700" rIns="91425" bIns="1080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3"/>
          <p:cNvSpPr/>
          <p:nvPr/>
        </p:nvSpPr>
        <p:spPr>
          <a:xfrm>
            <a:off x="0" y="0"/>
            <a:ext cx="12192000"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46" name="Google Shape;46;p13"/>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40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body" idx="1"/>
          </p:nvPr>
        </p:nvSpPr>
        <p:spPr>
          <a:xfrm>
            <a:off x="814728" y="2174875"/>
            <a:ext cx="5189857" cy="576262"/>
          </a:xfrm>
          <a:prstGeom prst="rect">
            <a:avLst/>
          </a:prstGeom>
          <a:noFill/>
          <a:ln>
            <a:noFill/>
          </a:ln>
          <a:effectLst>
            <a:outerShdw blurRad="50800">
              <a:srgbClr val="000000">
                <a:alpha val="40000"/>
              </a:srgbClr>
            </a:outerShdw>
          </a:effectLst>
        </p:spPr>
        <p:txBody>
          <a:bodyPr spcFirstLastPara="1" wrap="square" lIns="91425" tIns="45700" rIns="91425" bIns="45700" anchor="b" anchorCtr="0">
            <a:noAutofit/>
          </a:bodyPr>
          <a:lstStyle>
            <a:lvl1pPr marL="457200" lvl="0" indent="-228600" algn="ctr">
              <a:spcBef>
                <a:spcPts val="400"/>
              </a:spcBef>
              <a:spcAft>
                <a:spcPts val="0"/>
              </a:spcAft>
              <a:buSzPts val="2000"/>
              <a:buNone/>
              <a:defRPr sz="2000" b="0"/>
            </a:lvl1pPr>
            <a:lvl2pPr marL="914400" lvl="1" indent="-228600" algn="l">
              <a:spcBef>
                <a:spcPts val="600"/>
              </a:spcBef>
              <a:spcAft>
                <a:spcPts val="0"/>
              </a:spcAft>
              <a:buSzPts val="2000"/>
              <a:buNone/>
              <a:defRPr sz="2000" b="1"/>
            </a:lvl2pPr>
            <a:lvl3pPr marL="1371600" lvl="2" indent="-228600" algn="l">
              <a:spcBef>
                <a:spcPts val="600"/>
              </a:spcBef>
              <a:spcAft>
                <a:spcPts val="0"/>
              </a:spcAft>
              <a:buSzPts val="1800"/>
              <a:buNone/>
              <a:defRPr sz="1800" b="1"/>
            </a:lvl3pPr>
            <a:lvl4pPr marL="1828800" lvl="3" indent="-228600" algn="l">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600"/>
              </a:spcBef>
              <a:spcAft>
                <a:spcPts val="0"/>
              </a:spcAft>
              <a:buSzPts val="1600"/>
              <a:buNone/>
              <a:defRPr sz="1600" b="1"/>
            </a:lvl6pPr>
            <a:lvl7pPr marL="3200400" lvl="6" indent="-228600" algn="l">
              <a:spcBef>
                <a:spcPts val="600"/>
              </a:spcBef>
              <a:spcAft>
                <a:spcPts val="0"/>
              </a:spcAft>
              <a:buSzPts val="1600"/>
              <a:buNone/>
              <a:defRPr sz="1600" b="1"/>
            </a:lvl7pPr>
            <a:lvl8pPr marL="3657600" lvl="7" indent="-228600" algn="l">
              <a:spcBef>
                <a:spcPts val="600"/>
              </a:spcBef>
              <a:spcAft>
                <a:spcPts val="0"/>
              </a:spcAft>
              <a:buSzPts val="1600"/>
              <a:buNone/>
              <a:defRPr sz="1600" b="1"/>
            </a:lvl8pPr>
            <a:lvl9pPr marL="4114800" lvl="8" indent="-228600" algn="l">
              <a:spcBef>
                <a:spcPts val="600"/>
              </a:spcBef>
              <a:spcAft>
                <a:spcPts val="600"/>
              </a:spcAft>
              <a:buSzPts val="1600"/>
              <a:buNone/>
              <a:defRPr sz="1600" b="1"/>
            </a:lvl9pPr>
          </a:lstStyle>
          <a:p>
            <a:endParaRPr/>
          </a:p>
        </p:txBody>
      </p:sp>
      <p:sp>
        <p:nvSpPr>
          <p:cNvPr id="48" name="Google Shape;48;p13"/>
          <p:cNvSpPr txBox="1">
            <a:spLocks noGrp="1"/>
          </p:cNvSpPr>
          <p:nvPr>
            <p:ph type="body" idx="2"/>
          </p:nvPr>
        </p:nvSpPr>
        <p:spPr>
          <a:xfrm>
            <a:off x="814729" y="2751138"/>
            <a:ext cx="5189856" cy="3109913"/>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49" name="Google Shape;49;p13"/>
          <p:cNvSpPr txBox="1">
            <a:spLocks noGrp="1"/>
          </p:cNvSpPr>
          <p:nvPr>
            <p:ph type="body" idx="3"/>
          </p:nvPr>
        </p:nvSpPr>
        <p:spPr>
          <a:xfrm>
            <a:off x="6187415" y="2174875"/>
            <a:ext cx="5194583" cy="576262"/>
          </a:xfrm>
          <a:prstGeom prst="rect">
            <a:avLst/>
          </a:prstGeom>
          <a:noFill/>
          <a:ln>
            <a:noFill/>
          </a:ln>
          <a:effectLst>
            <a:outerShdw blurRad="50800">
              <a:srgbClr val="000000">
                <a:alpha val="40000"/>
              </a:srgbClr>
            </a:outerShdw>
          </a:effectLst>
        </p:spPr>
        <p:txBody>
          <a:bodyPr spcFirstLastPara="1" wrap="square" lIns="91425" tIns="45700" rIns="91425" bIns="45700" anchor="b" anchorCtr="0">
            <a:noAutofit/>
          </a:bodyPr>
          <a:lstStyle>
            <a:lvl1pPr marL="457200" lvl="0" indent="-228600" algn="ctr">
              <a:spcBef>
                <a:spcPts val="400"/>
              </a:spcBef>
              <a:spcAft>
                <a:spcPts val="0"/>
              </a:spcAft>
              <a:buSzPts val="2000"/>
              <a:buNone/>
              <a:defRPr sz="2000" b="0"/>
            </a:lvl1pPr>
            <a:lvl2pPr marL="914400" lvl="1" indent="-228600" algn="l">
              <a:spcBef>
                <a:spcPts val="600"/>
              </a:spcBef>
              <a:spcAft>
                <a:spcPts val="0"/>
              </a:spcAft>
              <a:buSzPts val="2000"/>
              <a:buNone/>
              <a:defRPr sz="2000" b="1"/>
            </a:lvl2pPr>
            <a:lvl3pPr marL="1371600" lvl="2" indent="-228600" algn="l">
              <a:spcBef>
                <a:spcPts val="600"/>
              </a:spcBef>
              <a:spcAft>
                <a:spcPts val="0"/>
              </a:spcAft>
              <a:buSzPts val="1800"/>
              <a:buNone/>
              <a:defRPr sz="1800" b="1"/>
            </a:lvl3pPr>
            <a:lvl4pPr marL="1828800" lvl="3" indent="-228600" algn="l">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600"/>
              </a:spcBef>
              <a:spcAft>
                <a:spcPts val="0"/>
              </a:spcAft>
              <a:buSzPts val="1600"/>
              <a:buNone/>
              <a:defRPr sz="1600" b="1"/>
            </a:lvl6pPr>
            <a:lvl7pPr marL="3200400" lvl="6" indent="-228600" algn="l">
              <a:spcBef>
                <a:spcPts val="600"/>
              </a:spcBef>
              <a:spcAft>
                <a:spcPts val="0"/>
              </a:spcAft>
              <a:buSzPts val="1600"/>
              <a:buNone/>
              <a:defRPr sz="1600" b="1"/>
            </a:lvl7pPr>
            <a:lvl8pPr marL="3657600" lvl="7" indent="-228600" algn="l">
              <a:spcBef>
                <a:spcPts val="600"/>
              </a:spcBef>
              <a:spcAft>
                <a:spcPts val="0"/>
              </a:spcAft>
              <a:buSzPts val="1600"/>
              <a:buNone/>
              <a:defRPr sz="1600" b="1"/>
            </a:lvl8pPr>
            <a:lvl9pPr marL="4114800" lvl="8" indent="-228600" algn="l">
              <a:spcBef>
                <a:spcPts val="600"/>
              </a:spcBef>
              <a:spcAft>
                <a:spcPts val="600"/>
              </a:spcAft>
              <a:buSzPts val="1600"/>
              <a:buNone/>
              <a:defRPr sz="1600" b="1"/>
            </a:lvl9pPr>
          </a:lstStyle>
          <a:p>
            <a:endParaRPr/>
          </a:p>
        </p:txBody>
      </p:sp>
      <p:sp>
        <p:nvSpPr>
          <p:cNvPr id="50" name="Google Shape;50;p13"/>
          <p:cNvSpPr txBox="1">
            <a:spLocks noGrp="1"/>
          </p:cNvSpPr>
          <p:nvPr>
            <p:ph type="body" idx="4"/>
          </p:nvPr>
        </p:nvSpPr>
        <p:spPr>
          <a:xfrm>
            <a:off x="6187415" y="2751138"/>
            <a:ext cx="5194583" cy="3109913"/>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51" name="Google Shape;51;p13"/>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82"/>
        <p:cNvGrpSpPr/>
        <p:nvPr/>
      </p:nvGrpSpPr>
      <p:grpSpPr>
        <a:xfrm>
          <a:off x="0" y="0"/>
          <a:ext cx="0" cy="0"/>
          <a:chOff x="0" y="0"/>
          <a:chExt cx="0" cy="0"/>
        </a:xfrm>
      </p:grpSpPr>
      <p:sp>
        <p:nvSpPr>
          <p:cNvPr id="383" name="Google Shape;383;gd30b6e0ebd_0_1003"/>
          <p:cNvSpPr/>
          <p:nvPr/>
        </p:nvSpPr>
        <p:spPr>
          <a:xfrm>
            <a:off x="1073151" y="446087"/>
            <a:ext cx="3547532" cy="1814653"/>
          </a:xfrm>
          <a:custGeom>
            <a:avLst/>
            <a:gdLst/>
            <a:ahLst/>
            <a:cxnLst/>
            <a:rect l="l" t="t" r="r" b="b"/>
            <a:pathLst>
              <a:path w="3384" h="2308" extrusionOk="0">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tx="0" ty="0" sx="99997" sy="99997" flip="none" algn="tl"/>
          </a:blipFill>
          <a:ln w="9525" cap="rnd" cmpd="sng">
            <a:solidFill>
              <a:schemeClr val="accent1"/>
            </a:solidFill>
            <a:prstDash val="solid"/>
            <a:round/>
            <a:headEnd type="none" w="sm" len="sm"/>
            <a:tailEnd type="none" w="sm" len="sm"/>
          </a:ln>
        </p:spPr>
      </p:sp>
      <p:sp>
        <p:nvSpPr>
          <p:cNvPr id="384" name="Google Shape;384;gd30b6e0ebd_0_1003"/>
          <p:cNvSpPr txBox="1">
            <a:spLocks noGrp="1"/>
          </p:cNvSpPr>
          <p:nvPr>
            <p:ph type="title"/>
          </p:nvPr>
        </p:nvSpPr>
        <p:spPr>
          <a:xfrm>
            <a:off x="1073151" y="446088"/>
            <a:ext cx="3547500" cy="16185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rtl="0">
              <a:spcBef>
                <a:spcPts val="0"/>
              </a:spcBef>
              <a:spcAft>
                <a:spcPts val="0"/>
              </a:spcAft>
              <a:buClr>
                <a:srgbClr val="FEFEFE"/>
              </a:buClr>
              <a:buSzPts val="2000"/>
              <a:buFont typeface="Century Gothic"/>
              <a:buNone/>
              <a:defRPr sz="2000" b="1"/>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85" name="Google Shape;385;gd30b6e0ebd_0_1003"/>
          <p:cNvSpPr txBox="1">
            <a:spLocks noGrp="1"/>
          </p:cNvSpPr>
          <p:nvPr>
            <p:ph type="body" idx="1"/>
          </p:nvPr>
        </p:nvSpPr>
        <p:spPr>
          <a:xfrm>
            <a:off x="4855633" y="446088"/>
            <a:ext cx="6252600" cy="5415000"/>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342900" algn="l" rtl="0">
              <a:spcBef>
                <a:spcPts val="360"/>
              </a:spcBef>
              <a:spcAft>
                <a:spcPts val="0"/>
              </a:spcAft>
              <a:buSzPts val="1800"/>
              <a:buChar char="🞆"/>
              <a:defRPr/>
            </a:lvl1pPr>
            <a:lvl2pPr marL="914400" lvl="1" indent="-342900" algn="l" rtl="0">
              <a:spcBef>
                <a:spcPts val="600"/>
              </a:spcBef>
              <a:spcAft>
                <a:spcPts val="0"/>
              </a:spcAft>
              <a:buSzPts val="1800"/>
              <a:buChar char="🞆"/>
              <a:defRPr/>
            </a:lvl2pPr>
            <a:lvl3pPr marL="1371600" lvl="2" indent="-342900" algn="l" rtl="0">
              <a:spcBef>
                <a:spcPts val="600"/>
              </a:spcBef>
              <a:spcAft>
                <a:spcPts val="0"/>
              </a:spcAft>
              <a:buSzPts val="1800"/>
              <a:buChar char="🞆"/>
              <a:defRPr/>
            </a:lvl3pPr>
            <a:lvl4pPr marL="1828800" lvl="3" indent="-342900" algn="l" rtl="0">
              <a:spcBef>
                <a:spcPts val="600"/>
              </a:spcBef>
              <a:spcAft>
                <a:spcPts val="0"/>
              </a:spcAft>
              <a:buSzPts val="1800"/>
              <a:buChar char="🞆"/>
              <a:defRPr/>
            </a:lvl4pPr>
            <a:lvl5pPr marL="2286000" lvl="4" indent="-342900" algn="l" rtl="0">
              <a:spcBef>
                <a:spcPts val="600"/>
              </a:spcBef>
              <a:spcAft>
                <a:spcPts val="0"/>
              </a:spcAft>
              <a:buSzPts val="1800"/>
              <a:buChar char="🞆"/>
              <a:defRPr/>
            </a:lvl5pPr>
            <a:lvl6pPr marL="2743200" lvl="5" indent="-342900" algn="l" rtl="0">
              <a:spcBef>
                <a:spcPts val="600"/>
              </a:spcBef>
              <a:spcAft>
                <a:spcPts val="0"/>
              </a:spcAft>
              <a:buSzPts val="1800"/>
              <a:buChar char="🞆"/>
              <a:defRPr/>
            </a:lvl6pPr>
            <a:lvl7pPr marL="3200400" lvl="6" indent="-342900" algn="l" rtl="0">
              <a:spcBef>
                <a:spcPts val="600"/>
              </a:spcBef>
              <a:spcAft>
                <a:spcPts val="0"/>
              </a:spcAft>
              <a:buSzPts val="1800"/>
              <a:buChar char="🞆"/>
              <a:defRPr/>
            </a:lvl7pPr>
            <a:lvl8pPr marL="3657600" lvl="7" indent="-342900" algn="l" rtl="0">
              <a:spcBef>
                <a:spcPts val="600"/>
              </a:spcBef>
              <a:spcAft>
                <a:spcPts val="0"/>
              </a:spcAft>
              <a:buSzPts val="1800"/>
              <a:buChar char="🞆"/>
              <a:defRPr/>
            </a:lvl8pPr>
            <a:lvl9pPr marL="4114800" lvl="8" indent="-342900" algn="l" rtl="0">
              <a:spcBef>
                <a:spcPts val="600"/>
              </a:spcBef>
              <a:spcAft>
                <a:spcPts val="600"/>
              </a:spcAft>
              <a:buSzPts val="1800"/>
              <a:buChar char="🞆"/>
              <a:defRPr/>
            </a:lvl9pPr>
          </a:lstStyle>
          <a:p>
            <a:endParaRPr/>
          </a:p>
        </p:txBody>
      </p:sp>
      <p:sp>
        <p:nvSpPr>
          <p:cNvPr id="386" name="Google Shape;386;gd30b6e0ebd_0_1003"/>
          <p:cNvSpPr txBox="1">
            <a:spLocks noGrp="1"/>
          </p:cNvSpPr>
          <p:nvPr>
            <p:ph type="body" idx="2"/>
          </p:nvPr>
        </p:nvSpPr>
        <p:spPr>
          <a:xfrm>
            <a:off x="1073151" y="2260738"/>
            <a:ext cx="3547500" cy="3600300"/>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228600" algn="l" rtl="0">
              <a:spcBef>
                <a:spcPts val="280"/>
              </a:spcBef>
              <a:spcAft>
                <a:spcPts val="0"/>
              </a:spcAft>
              <a:buSzPts val="1400"/>
              <a:buNone/>
              <a:defRPr sz="1400"/>
            </a:lvl1pPr>
            <a:lvl2pPr marL="914400" lvl="1" indent="-228600" algn="l" rtl="0">
              <a:spcBef>
                <a:spcPts val="600"/>
              </a:spcBef>
              <a:spcAft>
                <a:spcPts val="0"/>
              </a:spcAft>
              <a:buSzPts val="1200"/>
              <a:buNone/>
              <a:defRPr sz="1200"/>
            </a:lvl2pPr>
            <a:lvl3pPr marL="1371600" lvl="2" indent="-228600" algn="l" rtl="0">
              <a:spcBef>
                <a:spcPts val="600"/>
              </a:spcBef>
              <a:spcAft>
                <a:spcPts val="0"/>
              </a:spcAft>
              <a:buSzPts val="1000"/>
              <a:buNone/>
              <a:defRPr sz="1000"/>
            </a:lvl3pPr>
            <a:lvl4pPr marL="1828800" lvl="3" indent="-228600" algn="l" rtl="0">
              <a:spcBef>
                <a:spcPts val="600"/>
              </a:spcBef>
              <a:spcAft>
                <a:spcPts val="0"/>
              </a:spcAft>
              <a:buSzPts val="900"/>
              <a:buNone/>
              <a:defRPr sz="900"/>
            </a:lvl4pPr>
            <a:lvl5pPr marL="2286000" lvl="4" indent="-228600" algn="l" rtl="0">
              <a:spcBef>
                <a:spcPts val="600"/>
              </a:spcBef>
              <a:spcAft>
                <a:spcPts val="0"/>
              </a:spcAft>
              <a:buSzPts val="900"/>
              <a:buNone/>
              <a:defRPr sz="900"/>
            </a:lvl5pPr>
            <a:lvl6pPr marL="2743200" lvl="5" indent="-228600" algn="l" rtl="0">
              <a:spcBef>
                <a:spcPts val="600"/>
              </a:spcBef>
              <a:spcAft>
                <a:spcPts val="0"/>
              </a:spcAft>
              <a:buSzPts val="900"/>
              <a:buNone/>
              <a:defRPr sz="900"/>
            </a:lvl6pPr>
            <a:lvl7pPr marL="3200400" lvl="6" indent="-228600" algn="l" rtl="0">
              <a:spcBef>
                <a:spcPts val="600"/>
              </a:spcBef>
              <a:spcAft>
                <a:spcPts val="0"/>
              </a:spcAft>
              <a:buSzPts val="900"/>
              <a:buNone/>
              <a:defRPr sz="900"/>
            </a:lvl7pPr>
            <a:lvl8pPr marL="3657600" lvl="7" indent="-228600" algn="l" rtl="0">
              <a:spcBef>
                <a:spcPts val="600"/>
              </a:spcBef>
              <a:spcAft>
                <a:spcPts val="0"/>
              </a:spcAft>
              <a:buSzPts val="900"/>
              <a:buNone/>
              <a:defRPr sz="900"/>
            </a:lvl8pPr>
            <a:lvl9pPr marL="4114800" lvl="8" indent="-228600" algn="l" rtl="0">
              <a:spcBef>
                <a:spcPts val="600"/>
              </a:spcBef>
              <a:spcAft>
                <a:spcPts val="600"/>
              </a:spcAft>
              <a:buSzPts val="900"/>
              <a:buNone/>
              <a:defRPr sz="900"/>
            </a:lvl9pPr>
          </a:lstStyle>
          <a:p>
            <a:endParaRPr/>
          </a:p>
        </p:txBody>
      </p:sp>
      <p:sp>
        <p:nvSpPr>
          <p:cNvPr id="387" name="Google Shape;387;gd30b6e0ebd_0_1003"/>
          <p:cNvSpPr txBox="1">
            <a:spLocks noGrp="1"/>
          </p:cNvSpPr>
          <p:nvPr>
            <p:ph type="dt" idx="10"/>
          </p:nvPr>
        </p:nvSpPr>
        <p:spPr>
          <a:xfrm>
            <a:off x="9334626" y="6041362"/>
            <a:ext cx="1343700" cy="365100"/>
          </a:xfrm>
          <a:prstGeom prst="rect">
            <a:avLst/>
          </a:prstGeom>
          <a:noFill/>
          <a:ln>
            <a:noFill/>
          </a:ln>
        </p:spPr>
        <p:txBody>
          <a:bodyPr spcFirstLastPara="1" wrap="square" lIns="91425" tIns="45700" rIns="91425" bIns="45700" anchor="b"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88" name="Google Shape;388;gd30b6e0ebd_0_1003"/>
          <p:cNvSpPr txBox="1">
            <a:spLocks noGrp="1"/>
          </p:cNvSpPr>
          <p:nvPr>
            <p:ph type="ftr" idx="11"/>
          </p:nvPr>
        </p:nvSpPr>
        <p:spPr>
          <a:xfrm>
            <a:off x="451514" y="6041362"/>
            <a:ext cx="8644200" cy="3651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89" name="Google Shape;389;gd30b6e0ebd_0_1003"/>
          <p:cNvSpPr txBox="1">
            <a:spLocks noGrp="1"/>
          </p:cNvSpPr>
          <p:nvPr>
            <p:ph type="sldNum" idx="12"/>
          </p:nvPr>
        </p:nvSpPr>
        <p:spPr>
          <a:xfrm>
            <a:off x="10678331" y="5915888"/>
            <a:ext cx="1062300" cy="490500"/>
          </a:xfrm>
          <a:prstGeom prst="rect">
            <a:avLst/>
          </a:prstGeom>
          <a:noFill/>
          <a:ln>
            <a:noFill/>
          </a:ln>
        </p:spPr>
        <p:txBody>
          <a:bodyPr spcFirstLastPara="1" wrap="square" lIns="91425" tIns="45700" rIns="91425" bIns="1080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90"/>
        <p:cNvGrpSpPr/>
        <p:nvPr/>
      </p:nvGrpSpPr>
      <p:grpSpPr>
        <a:xfrm>
          <a:off x="0" y="0"/>
          <a:ext cx="0" cy="0"/>
          <a:chOff x="0" y="0"/>
          <a:chExt cx="0" cy="0"/>
        </a:xfrm>
      </p:grpSpPr>
      <p:sp>
        <p:nvSpPr>
          <p:cNvPr id="391" name="Google Shape;391;gd30b6e0ebd_0_1011"/>
          <p:cNvSpPr txBox="1">
            <a:spLocks noGrp="1"/>
          </p:cNvSpPr>
          <p:nvPr>
            <p:ph type="title"/>
          </p:nvPr>
        </p:nvSpPr>
        <p:spPr>
          <a:xfrm>
            <a:off x="814728" y="727522"/>
            <a:ext cx="4853100" cy="16173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rmAutofit/>
          </a:bodyPr>
          <a:lstStyle>
            <a:lvl1pPr lvl="0" algn="l" rtl="0">
              <a:spcBef>
                <a:spcPts val="0"/>
              </a:spcBef>
              <a:spcAft>
                <a:spcPts val="0"/>
              </a:spcAft>
              <a:buClr>
                <a:srgbClr val="FEFEFE"/>
              </a:buClr>
              <a:buSzPts val="2400"/>
              <a:buFont typeface="Century Gothic"/>
              <a:buNone/>
              <a:defRPr sz="2400" b="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92" name="Google Shape;392;gd30b6e0ebd_0_1011"/>
          <p:cNvSpPr>
            <a:spLocks noGrp="1"/>
          </p:cNvSpPr>
          <p:nvPr>
            <p:ph type="pic" idx="2"/>
          </p:nvPr>
        </p:nvSpPr>
        <p:spPr>
          <a:xfrm>
            <a:off x="6098117" y="0"/>
            <a:ext cx="6093900" cy="6858000"/>
          </a:xfrm>
          <a:prstGeom prst="rect">
            <a:avLst/>
          </a:prstGeom>
          <a:no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lvl1pPr marR="0" lvl="0" algn="ctr" rtl="0">
              <a:spcBef>
                <a:spcPts val="280"/>
              </a:spcBef>
              <a:spcAft>
                <a:spcPts val="0"/>
              </a:spcAft>
              <a:buClr>
                <a:schemeClr val="accent1"/>
              </a:buClr>
              <a:buSzPts val="1400"/>
              <a:buFont typeface="Noto Sans Symbols"/>
              <a:buNone/>
              <a:defRPr sz="1400" b="0" i="0" u="none" strike="noStrike" cap="none">
                <a:solidFill>
                  <a:schemeClr val="lt1"/>
                </a:solidFill>
                <a:latin typeface="Century Gothic"/>
                <a:ea typeface="Century Gothic"/>
                <a:cs typeface="Century Gothic"/>
                <a:sym typeface="Century Gothic"/>
              </a:defRPr>
            </a:lvl1pPr>
            <a:lvl2pPr marR="0" lvl="1" algn="l" rtl="0">
              <a:spcBef>
                <a:spcPts val="600"/>
              </a:spcBef>
              <a:spcAft>
                <a:spcPts val="0"/>
              </a:spcAft>
              <a:buClr>
                <a:schemeClr val="accent1"/>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40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R="0" lvl="3"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R="0" lvl="5"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R="0" lvl="6"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R="0" lvl="7"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R="0" lvl="8" algn="l" rtl="0">
              <a:spcBef>
                <a:spcPts val="600"/>
              </a:spcBef>
              <a:spcAft>
                <a:spcPts val="60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393" name="Google Shape;393;gd30b6e0ebd_0_1011"/>
          <p:cNvSpPr txBox="1">
            <a:spLocks noGrp="1"/>
          </p:cNvSpPr>
          <p:nvPr>
            <p:ph type="body" idx="1"/>
          </p:nvPr>
        </p:nvSpPr>
        <p:spPr>
          <a:xfrm>
            <a:off x="814728" y="2344684"/>
            <a:ext cx="4853100" cy="3516300"/>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228600" algn="l" rtl="0">
              <a:spcBef>
                <a:spcPts val="240"/>
              </a:spcBef>
              <a:spcAft>
                <a:spcPts val="0"/>
              </a:spcAft>
              <a:buSzPts val="1200"/>
              <a:buNone/>
              <a:defRPr sz="1200"/>
            </a:lvl1pPr>
            <a:lvl2pPr marL="914400" lvl="1" indent="-228600" algn="l" rtl="0">
              <a:spcBef>
                <a:spcPts val="600"/>
              </a:spcBef>
              <a:spcAft>
                <a:spcPts val="0"/>
              </a:spcAft>
              <a:buSzPts val="1200"/>
              <a:buNone/>
              <a:defRPr sz="1200"/>
            </a:lvl2pPr>
            <a:lvl3pPr marL="1371600" lvl="2" indent="-228600" algn="l" rtl="0">
              <a:spcBef>
                <a:spcPts val="600"/>
              </a:spcBef>
              <a:spcAft>
                <a:spcPts val="0"/>
              </a:spcAft>
              <a:buSzPts val="1000"/>
              <a:buNone/>
              <a:defRPr sz="1000"/>
            </a:lvl3pPr>
            <a:lvl4pPr marL="1828800" lvl="3" indent="-228600" algn="l" rtl="0">
              <a:spcBef>
                <a:spcPts val="600"/>
              </a:spcBef>
              <a:spcAft>
                <a:spcPts val="0"/>
              </a:spcAft>
              <a:buSzPts val="900"/>
              <a:buNone/>
              <a:defRPr sz="900"/>
            </a:lvl4pPr>
            <a:lvl5pPr marL="2286000" lvl="4" indent="-228600" algn="l" rtl="0">
              <a:spcBef>
                <a:spcPts val="600"/>
              </a:spcBef>
              <a:spcAft>
                <a:spcPts val="0"/>
              </a:spcAft>
              <a:buSzPts val="900"/>
              <a:buNone/>
              <a:defRPr sz="900"/>
            </a:lvl5pPr>
            <a:lvl6pPr marL="2743200" lvl="5" indent="-228600" algn="l" rtl="0">
              <a:spcBef>
                <a:spcPts val="600"/>
              </a:spcBef>
              <a:spcAft>
                <a:spcPts val="0"/>
              </a:spcAft>
              <a:buSzPts val="900"/>
              <a:buNone/>
              <a:defRPr sz="900"/>
            </a:lvl6pPr>
            <a:lvl7pPr marL="3200400" lvl="6" indent="-228600" algn="l" rtl="0">
              <a:spcBef>
                <a:spcPts val="600"/>
              </a:spcBef>
              <a:spcAft>
                <a:spcPts val="0"/>
              </a:spcAft>
              <a:buSzPts val="900"/>
              <a:buNone/>
              <a:defRPr sz="900"/>
            </a:lvl7pPr>
            <a:lvl8pPr marL="3657600" lvl="7" indent="-228600" algn="l" rtl="0">
              <a:spcBef>
                <a:spcPts val="600"/>
              </a:spcBef>
              <a:spcAft>
                <a:spcPts val="0"/>
              </a:spcAft>
              <a:buSzPts val="900"/>
              <a:buNone/>
              <a:defRPr sz="900"/>
            </a:lvl8pPr>
            <a:lvl9pPr marL="4114800" lvl="8" indent="-228600" algn="l" rtl="0">
              <a:spcBef>
                <a:spcPts val="600"/>
              </a:spcBef>
              <a:spcAft>
                <a:spcPts val="600"/>
              </a:spcAft>
              <a:buSzPts val="900"/>
              <a:buNone/>
              <a:defRPr sz="900"/>
            </a:lvl9pPr>
          </a:lstStyle>
          <a:p>
            <a:endParaRPr/>
          </a:p>
        </p:txBody>
      </p:sp>
      <p:sp>
        <p:nvSpPr>
          <p:cNvPr id="394" name="Google Shape;394;gd30b6e0ebd_0_1011"/>
          <p:cNvSpPr txBox="1">
            <a:spLocks noGrp="1"/>
          </p:cNvSpPr>
          <p:nvPr>
            <p:ph type="dt" idx="10"/>
          </p:nvPr>
        </p:nvSpPr>
        <p:spPr>
          <a:xfrm>
            <a:off x="3885810" y="6041362"/>
            <a:ext cx="976800" cy="365100"/>
          </a:xfrm>
          <a:prstGeom prst="rect">
            <a:avLst/>
          </a:prstGeom>
          <a:noFill/>
          <a:ln>
            <a:noFill/>
          </a:ln>
        </p:spPr>
        <p:txBody>
          <a:bodyPr spcFirstLastPara="1" wrap="square" lIns="91425" tIns="45700" rIns="91425" bIns="45700" anchor="b"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95" name="Google Shape;395;gd30b6e0ebd_0_1011"/>
          <p:cNvSpPr txBox="1">
            <a:spLocks noGrp="1"/>
          </p:cNvSpPr>
          <p:nvPr>
            <p:ph type="ftr" idx="11"/>
          </p:nvPr>
        </p:nvSpPr>
        <p:spPr>
          <a:xfrm>
            <a:off x="590396" y="6041362"/>
            <a:ext cx="3295500" cy="3651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96" name="Google Shape;396;gd30b6e0ebd_0_1011"/>
          <p:cNvSpPr txBox="1">
            <a:spLocks noGrp="1"/>
          </p:cNvSpPr>
          <p:nvPr>
            <p:ph type="sldNum" idx="12"/>
          </p:nvPr>
        </p:nvSpPr>
        <p:spPr>
          <a:xfrm>
            <a:off x="4862689" y="5915888"/>
            <a:ext cx="1062300" cy="490500"/>
          </a:xfrm>
          <a:prstGeom prst="rect">
            <a:avLst/>
          </a:prstGeom>
          <a:noFill/>
          <a:ln>
            <a:noFill/>
          </a:ln>
        </p:spPr>
        <p:txBody>
          <a:bodyPr spcFirstLastPara="1" wrap="square" lIns="91425" tIns="45700" rIns="91425" bIns="1080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397"/>
        <p:cNvGrpSpPr/>
        <p:nvPr/>
      </p:nvGrpSpPr>
      <p:grpSpPr>
        <a:xfrm>
          <a:off x="0" y="0"/>
          <a:ext cx="0" cy="0"/>
          <a:chOff x="0" y="0"/>
          <a:chExt cx="0" cy="0"/>
        </a:xfrm>
      </p:grpSpPr>
      <p:sp>
        <p:nvSpPr>
          <p:cNvPr id="398" name="Google Shape;398;gd30b6e0ebd_0_1018"/>
          <p:cNvSpPr txBox="1">
            <a:spLocks noGrp="1"/>
          </p:cNvSpPr>
          <p:nvPr>
            <p:ph type="title"/>
          </p:nvPr>
        </p:nvSpPr>
        <p:spPr>
          <a:xfrm>
            <a:off x="810000" y="4800600"/>
            <a:ext cx="10561500" cy="5667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rmAutofit/>
          </a:bodyPr>
          <a:lstStyle>
            <a:lvl1pPr lvl="0" algn="l" rtl="0">
              <a:spcBef>
                <a:spcPts val="0"/>
              </a:spcBef>
              <a:spcAft>
                <a:spcPts val="0"/>
              </a:spcAft>
              <a:buClr>
                <a:srgbClr val="FEFEFE"/>
              </a:buClr>
              <a:buSzPts val="2400"/>
              <a:buFont typeface="Century Gothic"/>
              <a:buNone/>
              <a:defRPr sz="2400" b="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99" name="Google Shape;399;gd30b6e0ebd_0_1018"/>
          <p:cNvSpPr>
            <a:spLocks noGrp="1"/>
          </p:cNvSpPr>
          <p:nvPr>
            <p:ph type="pic" idx="2"/>
          </p:nvPr>
        </p:nvSpPr>
        <p:spPr>
          <a:xfrm>
            <a:off x="0" y="0"/>
            <a:ext cx="12192000" cy="4800600"/>
          </a:xfrm>
          <a:prstGeom prst="rect">
            <a:avLst/>
          </a:prstGeom>
          <a:noFill/>
          <a:ln w="9525" cap="rnd" cmpd="sng">
            <a:solidFill>
              <a:schemeClr val="lt2"/>
            </a:solidFill>
            <a:prstDash val="solid"/>
            <a:round/>
            <a:headEnd type="none" w="sm" len="sm"/>
            <a:tailEnd type="none" w="sm" len="sm"/>
          </a:ln>
          <a:effectLst>
            <a:outerShdw blurRad="50800">
              <a:srgbClr val="000000">
                <a:alpha val="40000"/>
              </a:srgbClr>
            </a:outerShdw>
          </a:effectLst>
        </p:spPr>
        <p:txBody>
          <a:bodyPr spcFirstLastPara="1" wrap="square" lIns="91425" tIns="45700" rIns="91425" bIns="45700" anchor="t" anchorCtr="0">
            <a:noAutofit/>
          </a:bodyPr>
          <a:lstStyle>
            <a:lvl1pPr marR="0" lvl="0" algn="ctr" rtl="0">
              <a:spcBef>
                <a:spcPts val="320"/>
              </a:spcBef>
              <a:spcAft>
                <a:spcPts val="0"/>
              </a:spcAft>
              <a:buClr>
                <a:schemeClr val="accent1"/>
              </a:buClr>
              <a:buSzPts val="160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600"/>
              </a:spcBef>
              <a:spcAft>
                <a:spcPts val="0"/>
              </a:spcAft>
              <a:buClr>
                <a:schemeClr val="accent1"/>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40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R="0" lvl="3"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R="0" lvl="5"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R="0" lvl="6"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R="0" lvl="7"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R="0" lvl="8" algn="l" rtl="0">
              <a:spcBef>
                <a:spcPts val="600"/>
              </a:spcBef>
              <a:spcAft>
                <a:spcPts val="60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400" name="Google Shape;400;gd30b6e0ebd_0_1018"/>
          <p:cNvSpPr txBox="1">
            <a:spLocks noGrp="1"/>
          </p:cNvSpPr>
          <p:nvPr>
            <p:ph type="body" idx="1"/>
          </p:nvPr>
        </p:nvSpPr>
        <p:spPr>
          <a:xfrm>
            <a:off x="810000" y="5367338"/>
            <a:ext cx="10561500" cy="493800"/>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228600" algn="l" rtl="0">
              <a:spcBef>
                <a:spcPts val="240"/>
              </a:spcBef>
              <a:spcAft>
                <a:spcPts val="0"/>
              </a:spcAft>
              <a:buSzPts val="1200"/>
              <a:buNone/>
              <a:defRPr sz="1200"/>
            </a:lvl1pPr>
            <a:lvl2pPr marL="914400" lvl="1" indent="-228600" algn="l" rtl="0">
              <a:spcBef>
                <a:spcPts val="600"/>
              </a:spcBef>
              <a:spcAft>
                <a:spcPts val="0"/>
              </a:spcAft>
              <a:buSzPts val="1200"/>
              <a:buNone/>
              <a:defRPr sz="1200"/>
            </a:lvl2pPr>
            <a:lvl3pPr marL="1371600" lvl="2" indent="-228600" algn="l" rtl="0">
              <a:spcBef>
                <a:spcPts val="600"/>
              </a:spcBef>
              <a:spcAft>
                <a:spcPts val="0"/>
              </a:spcAft>
              <a:buSzPts val="1000"/>
              <a:buNone/>
              <a:defRPr sz="1000"/>
            </a:lvl3pPr>
            <a:lvl4pPr marL="1828800" lvl="3" indent="-228600" algn="l" rtl="0">
              <a:spcBef>
                <a:spcPts val="600"/>
              </a:spcBef>
              <a:spcAft>
                <a:spcPts val="0"/>
              </a:spcAft>
              <a:buSzPts val="900"/>
              <a:buNone/>
              <a:defRPr sz="900"/>
            </a:lvl4pPr>
            <a:lvl5pPr marL="2286000" lvl="4" indent="-228600" algn="l" rtl="0">
              <a:spcBef>
                <a:spcPts val="600"/>
              </a:spcBef>
              <a:spcAft>
                <a:spcPts val="0"/>
              </a:spcAft>
              <a:buSzPts val="900"/>
              <a:buNone/>
              <a:defRPr sz="900"/>
            </a:lvl5pPr>
            <a:lvl6pPr marL="2743200" lvl="5" indent="-228600" algn="l" rtl="0">
              <a:spcBef>
                <a:spcPts val="600"/>
              </a:spcBef>
              <a:spcAft>
                <a:spcPts val="0"/>
              </a:spcAft>
              <a:buSzPts val="900"/>
              <a:buNone/>
              <a:defRPr sz="900"/>
            </a:lvl6pPr>
            <a:lvl7pPr marL="3200400" lvl="6" indent="-228600" algn="l" rtl="0">
              <a:spcBef>
                <a:spcPts val="600"/>
              </a:spcBef>
              <a:spcAft>
                <a:spcPts val="0"/>
              </a:spcAft>
              <a:buSzPts val="900"/>
              <a:buNone/>
              <a:defRPr sz="900"/>
            </a:lvl7pPr>
            <a:lvl8pPr marL="3657600" lvl="7" indent="-228600" algn="l" rtl="0">
              <a:spcBef>
                <a:spcPts val="600"/>
              </a:spcBef>
              <a:spcAft>
                <a:spcPts val="0"/>
              </a:spcAft>
              <a:buSzPts val="900"/>
              <a:buNone/>
              <a:defRPr sz="900"/>
            </a:lvl8pPr>
            <a:lvl9pPr marL="4114800" lvl="8" indent="-228600" algn="l" rtl="0">
              <a:spcBef>
                <a:spcPts val="600"/>
              </a:spcBef>
              <a:spcAft>
                <a:spcPts val="600"/>
              </a:spcAft>
              <a:buSzPts val="900"/>
              <a:buNone/>
              <a:defRPr sz="900"/>
            </a:lvl9pPr>
          </a:lstStyle>
          <a:p>
            <a:endParaRPr/>
          </a:p>
        </p:txBody>
      </p:sp>
      <p:sp>
        <p:nvSpPr>
          <p:cNvPr id="401" name="Google Shape;401;gd30b6e0ebd_0_1018"/>
          <p:cNvSpPr txBox="1">
            <a:spLocks noGrp="1"/>
          </p:cNvSpPr>
          <p:nvPr>
            <p:ph type="dt" idx="10"/>
          </p:nvPr>
        </p:nvSpPr>
        <p:spPr>
          <a:xfrm>
            <a:off x="9334626" y="6041362"/>
            <a:ext cx="1343700" cy="365100"/>
          </a:xfrm>
          <a:prstGeom prst="rect">
            <a:avLst/>
          </a:prstGeom>
          <a:noFill/>
          <a:ln>
            <a:noFill/>
          </a:ln>
        </p:spPr>
        <p:txBody>
          <a:bodyPr spcFirstLastPara="1" wrap="square" lIns="91425" tIns="45700" rIns="91425" bIns="45700" anchor="b"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02" name="Google Shape;402;gd30b6e0ebd_0_1018"/>
          <p:cNvSpPr txBox="1">
            <a:spLocks noGrp="1"/>
          </p:cNvSpPr>
          <p:nvPr>
            <p:ph type="ftr" idx="11"/>
          </p:nvPr>
        </p:nvSpPr>
        <p:spPr>
          <a:xfrm>
            <a:off x="451514" y="6041362"/>
            <a:ext cx="8644200" cy="3651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03" name="Google Shape;403;gd30b6e0ebd_0_1018"/>
          <p:cNvSpPr txBox="1">
            <a:spLocks noGrp="1"/>
          </p:cNvSpPr>
          <p:nvPr>
            <p:ph type="sldNum" idx="12"/>
          </p:nvPr>
        </p:nvSpPr>
        <p:spPr>
          <a:xfrm>
            <a:off x="10678331" y="5915888"/>
            <a:ext cx="1062300" cy="490500"/>
          </a:xfrm>
          <a:prstGeom prst="rect">
            <a:avLst/>
          </a:prstGeom>
          <a:noFill/>
          <a:ln>
            <a:noFill/>
          </a:ln>
        </p:spPr>
        <p:txBody>
          <a:bodyPr spcFirstLastPara="1" wrap="square" lIns="91425" tIns="45700" rIns="91425" bIns="1080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404"/>
        <p:cNvGrpSpPr/>
        <p:nvPr/>
      </p:nvGrpSpPr>
      <p:grpSpPr>
        <a:xfrm>
          <a:off x="0" y="0"/>
          <a:ext cx="0" cy="0"/>
          <a:chOff x="0" y="0"/>
          <a:chExt cx="0" cy="0"/>
        </a:xfrm>
      </p:grpSpPr>
      <p:sp>
        <p:nvSpPr>
          <p:cNvPr id="405" name="Google Shape;405;gd30b6e0ebd_0_1025"/>
          <p:cNvSpPr/>
          <p:nvPr/>
        </p:nvSpPr>
        <p:spPr>
          <a:xfrm>
            <a:off x="631697" y="1081456"/>
            <a:ext cx="6332412" cy="3239186"/>
          </a:xfrm>
          <a:custGeom>
            <a:avLst/>
            <a:gdLst/>
            <a:ahLst/>
            <a:cxnLst/>
            <a:rect l="l" t="t" r="r" b="b"/>
            <a:pathLst>
              <a:path w="3384" h="2308" extrusionOk="0">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tx="0" ty="0" sx="99997" sy="99997" flip="none" algn="tl"/>
          </a:blipFill>
          <a:ln w="9525" cap="rnd" cmpd="sng">
            <a:solidFill>
              <a:schemeClr val="accent1"/>
            </a:solidFill>
            <a:prstDash val="solid"/>
            <a:round/>
            <a:headEnd type="none" w="sm" len="sm"/>
            <a:tailEnd type="none" w="sm" len="sm"/>
          </a:ln>
        </p:spPr>
      </p:sp>
      <p:sp>
        <p:nvSpPr>
          <p:cNvPr id="406" name="Google Shape;406;gd30b6e0ebd_0_1025"/>
          <p:cNvSpPr txBox="1">
            <a:spLocks noGrp="1"/>
          </p:cNvSpPr>
          <p:nvPr>
            <p:ph type="title"/>
          </p:nvPr>
        </p:nvSpPr>
        <p:spPr>
          <a:xfrm>
            <a:off x="850985" y="1238502"/>
            <a:ext cx="5893800" cy="26460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rtl="0">
              <a:spcBef>
                <a:spcPts val="0"/>
              </a:spcBef>
              <a:spcAft>
                <a:spcPts val="0"/>
              </a:spcAft>
              <a:buClr>
                <a:srgbClr val="FEFEFE"/>
              </a:buClr>
              <a:buSzPts val="4200"/>
              <a:buFont typeface="Century Gothic"/>
              <a:buNone/>
              <a:defRPr sz="4200" b="1"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07" name="Google Shape;407;gd30b6e0ebd_0_1025"/>
          <p:cNvSpPr txBox="1">
            <a:spLocks noGrp="1"/>
          </p:cNvSpPr>
          <p:nvPr>
            <p:ph type="body" idx="1"/>
          </p:nvPr>
        </p:nvSpPr>
        <p:spPr>
          <a:xfrm>
            <a:off x="853190" y="4443680"/>
            <a:ext cx="5891700" cy="713100"/>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Autofit/>
          </a:bodyPr>
          <a:lstStyle>
            <a:lvl1pPr marL="457200" lvl="0" indent="-228600" algn="l" rtl="0">
              <a:spcBef>
                <a:spcPts val="360"/>
              </a:spcBef>
              <a:spcAft>
                <a:spcPts val="0"/>
              </a:spcAft>
              <a:buSzPts val="1800"/>
              <a:buNone/>
              <a:defRPr sz="1800">
                <a:solidFill>
                  <a:schemeClr val="lt1"/>
                </a:solidFill>
              </a:defRPr>
            </a:lvl1pPr>
            <a:lvl2pPr marL="914400" lvl="1" indent="-228600" algn="l" rtl="0">
              <a:spcBef>
                <a:spcPts val="600"/>
              </a:spcBef>
              <a:spcAft>
                <a:spcPts val="0"/>
              </a:spcAft>
              <a:buSzPts val="1800"/>
              <a:buNone/>
              <a:defRPr sz="1800">
                <a:solidFill>
                  <a:schemeClr val="lt1"/>
                </a:solidFill>
              </a:defRPr>
            </a:lvl2pPr>
            <a:lvl3pPr marL="1371600" lvl="2" indent="-228600" algn="l" rtl="0">
              <a:spcBef>
                <a:spcPts val="600"/>
              </a:spcBef>
              <a:spcAft>
                <a:spcPts val="0"/>
              </a:spcAft>
              <a:buSzPts val="1600"/>
              <a:buNone/>
              <a:defRPr sz="1600">
                <a:solidFill>
                  <a:schemeClr val="lt1"/>
                </a:solidFill>
              </a:defRPr>
            </a:lvl3pPr>
            <a:lvl4pPr marL="1828800" lvl="3" indent="-228600" algn="l" rtl="0">
              <a:spcBef>
                <a:spcPts val="600"/>
              </a:spcBef>
              <a:spcAft>
                <a:spcPts val="0"/>
              </a:spcAft>
              <a:buSzPts val="1400"/>
              <a:buNone/>
              <a:defRPr sz="1400">
                <a:solidFill>
                  <a:schemeClr val="lt1"/>
                </a:solidFill>
              </a:defRPr>
            </a:lvl4pPr>
            <a:lvl5pPr marL="2286000" lvl="4" indent="-228600" algn="l" rtl="0">
              <a:spcBef>
                <a:spcPts val="600"/>
              </a:spcBef>
              <a:spcAft>
                <a:spcPts val="0"/>
              </a:spcAft>
              <a:buSzPts val="1400"/>
              <a:buNone/>
              <a:defRPr sz="1400">
                <a:solidFill>
                  <a:schemeClr val="lt1"/>
                </a:solidFill>
              </a:defRPr>
            </a:lvl5pPr>
            <a:lvl6pPr marL="2743200" lvl="5" indent="-228600" algn="l" rtl="0">
              <a:spcBef>
                <a:spcPts val="600"/>
              </a:spcBef>
              <a:spcAft>
                <a:spcPts val="0"/>
              </a:spcAft>
              <a:buSzPts val="1400"/>
              <a:buNone/>
              <a:defRPr sz="1400">
                <a:solidFill>
                  <a:schemeClr val="lt1"/>
                </a:solidFill>
              </a:defRPr>
            </a:lvl6pPr>
            <a:lvl7pPr marL="3200400" lvl="6" indent="-228600" algn="l" rtl="0">
              <a:spcBef>
                <a:spcPts val="600"/>
              </a:spcBef>
              <a:spcAft>
                <a:spcPts val="0"/>
              </a:spcAft>
              <a:buSzPts val="1400"/>
              <a:buNone/>
              <a:defRPr sz="1400">
                <a:solidFill>
                  <a:schemeClr val="lt1"/>
                </a:solidFill>
              </a:defRPr>
            </a:lvl7pPr>
            <a:lvl8pPr marL="3657600" lvl="7" indent="-228600" algn="l" rtl="0">
              <a:spcBef>
                <a:spcPts val="600"/>
              </a:spcBef>
              <a:spcAft>
                <a:spcPts val="0"/>
              </a:spcAft>
              <a:buSzPts val="1400"/>
              <a:buNone/>
              <a:defRPr sz="1400">
                <a:solidFill>
                  <a:schemeClr val="lt1"/>
                </a:solidFill>
              </a:defRPr>
            </a:lvl8pPr>
            <a:lvl9pPr marL="4114800" lvl="8" indent="-228600" algn="l" rtl="0">
              <a:spcBef>
                <a:spcPts val="600"/>
              </a:spcBef>
              <a:spcAft>
                <a:spcPts val="600"/>
              </a:spcAft>
              <a:buSzPts val="1400"/>
              <a:buNone/>
              <a:defRPr sz="1400">
                <a:solidFill>
                  <a:schemeClr val="lt1"/>
                </a:solidFill>
              </a:defRPr>
            </a:lvl9pPr>
          </a:lstStyle>
          <a:p>
            <a:endParaRPr/>
          </a:p>
        </p:txBody>
      </p:sp>
      <p:sp>
        <p:nvSpPr>
          <p:cNvPr id="408" name="Google Shape;408;gd30b6e0ebd_0_1025"/>
          <p:cNvSpPr txBox="1">
            <a:spLocks noGrp="1"/>
          </p:cNvSpPr>
          <p:nvPr>
            <p:ph type="body" idx="2"/>
          </p:nvPr>
        </p:nvSpPr>
        <p:spPr>
          <a:xfrm>
            <a:off x="7574642" y="1081456"/>
            <a:ext cx="3810000" cy="4075500"/>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228600" algn="l" rtl="0">
              <a:spcBef>
                <a:spcPts val="360"/>
              </a:spcBef>
              <a:spcAft>
                <a:spcPts val="0"/>
              </a:spcAft>
              <a:buSzPts val="1800"/>
              <a:buFont typeface="Century Gothic"/>
              <a:buNone/>
              <a:defRPr/>
            </a:lvl1pPr>
            <a:lvl2pPr marL="914400" lvl="1" indent="-342900" algn="l" rtl="0">
              <a:spcBef>
                <a:spcPts val="600"/>
              </a:spcBef>
              <a:spcAft>
                <a:spcPts val="0"/>
              </a:spcAft>
              <a:buSzPts val="1800"/>
              <a:buChar char="🞆"/>
              <a:defRPr/>
            </a:lvl2pPr>
            <a:lvl3pPr marL="1371600" lvl="2" indent="-342900" algn="l" rtl="0">
              <a:spcBef>
                <a:spcPts val="600"/>
              </a:spcBef>
              <a:spcAft>
                <a:spcPts val="0"/>
              </a:spcAft>
              <a:buSzPts val="1800"/>
              <a:buChar char="🞆"/>
              <a:defRPr/>
            </a:lvl3pPr>
            <a:lvl4pPr marL="1828800" lvl="3" indent="-342900" algn="l" rtl="0">
              <a:spcBef>
                <a:spcPts val="600"/>
              </a:spcBef>
              <a:spcAft>
                <a:spcPts val="0"/>
              </a:spcAft>
              <a:buSzPts val="1800"/>
              <a:buChar char="🞆"/>
              <a:defRPr/>
            </a:lvl4pPr>
            <a:lvl5pPr marL="2286000" lvl="4" indent="-342900" algn="l" rtl="0">
              <a:spcBef>
                <a:spcPts val="600"/>
              </a:spcBef>
              <a:spcAft>
                <a:spcPts val="0"/>
              </a:spcAft>
              <a:buSzPts val="1800"/>
              <a:buChar char="🞆"/>
              <a:defRPr/>
            </a:lvl5pPr>
            <a:lvl6pPr marL="2743200" lvl="5" indent="-342900" algn="l" rtl="0">
              <a:spcBef>
                <a:spcPts val="600"/>
              </a:spcBef>
              <a:spcAft>
                <a:spcPts val="0"/>
              </a:spcAft>
              <a:buSzPts val="1800"/>
              <a:buChar char="🞆"/>
              <a:defRPr/>
            </a:lvl6pPr>
            <a:lvl7pPr marL="3200400" lvl="6" indent="-342900" algn="l" rtl="0">
              <a:spcBef>
                <a:spcPts val="600"/>
              </a:spcBef>
              <a:spcAft>
                <a:spcPts val="0"/>
              </a:spcAft>
              <a:buSzPts val="1800"/>
              <a:buChar char="🞆"/>
              <a:defRPr/>
            </a:lvl7pPr>
            <a:lvl8pPr marL="3657600" lvl="7" indent="-342900" algn="l" rtl="0">
              <a:spcBef>
                <a:spcPts val="600"/>
              </a:spcBef>
              <a:spcAft>
                <a:spcPts val="0"/>
              </a:spcAft>
              <a:buSzPts val="1800"/>
              <a:buChar char="🞆"/>
              <a:defRPr/>
            </a:lvl8pPr>
            <a:lvl9pPr marL="4114800" lvl="8" indent="-342900" algn="l" rtl="0">
              <a:spcBef>
                <a:spcPts val="600"/>
              </a:spcBef>
              <a:spcAft>
                <a:spcPts val="600"/>
              </a:spcAft>
              <a:buSzPts val="1800"/>
              <a:buChar char="🞆"/>
              <a:defRPr/>
            </a:lvl9pPr>
          </a:lstStyle>
          <a:p>
            <a:endParaRPr/>
          </a:p>
        </p:txBody>
      </p:sp>
      <p:sp>
        <p:nvSpPr>
          <p:cNvPr id="409" name="Google Shape;409;gd30b6e0ebd_0_1025"/>
          <p:cNvSpPr txBox="1">
            <a:spLocks noGrp="1"/>
          </p:cNvSpPr>
          <p:nvPr>
            <p:ph type="dt" idx="10"/>
          </p:nvPr>
        </p:nvSpPr>
        <p:spPr>
          <a:xfrm>
            <a:off x="9334626" y="6041362"/>
            <a:ext cx="1343700" cy="365100"/>
          </a:xfrm>
          <a:prstGeom prst="rect">
            <a:avLst/>
          </a:prstGeom>
          <a:noFill/>
          <a:ln>
            <a:noFill/>
          </a:ln>
        </p:spPr>
        <p:txBody>
          <a:bodyPr spcFirstLastPara="1" wrap="square" lIns="91425" tIns="45700" rIns="91425" bIns="45700" anchor="b"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10" name="Google Shape;410;gd30b6e0ebd_0_1025"/>
          <p:cNvSpPr txBox="1">
            <a:spLocks noGrp="1"/>
          </p:cNvSpPr>
          <p:nvPr>
            <p:ph type="ftr" idx="11"/>
          </p:nvPr>
        </p:nvSpPr>
        <p:spPr>
          <a:xfrm>
            <a:off x="451514" y="6041362"/>
            <a:ext cx="8644200" cy="3651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11" name="Google Shape;411;gd30b6e0ebd_0_1025"/>
          <p:cNvSpPr txBox="1">
            <a:spLocks noGrp="1"/>
          </p:cNvSpPr>
          <p:nvPr>
            <p:ph type="sldNum" idx="12"/>
          </p:nvPr>
        </p:nvSpPr>
        <p:spPr>
          <a:xfrm>
            <a:off x="10678331" y="5915888"/>
            <a:ext cx="1062300" cy="490500"/>
          </a:xfrm>
          <a:prstGeom prst="rect">
            <a:avLst/>
          </a:prstGeom>
          <a:noFill/>
          <a:ln>
            <a:noFill/>
          </a:ln>
        </p:spPr>
        <p:txBody>
          <a:bodyPr spcFirstLastPara="1" wrap="square" lIns="91425" tIns="45700" rIns="91425" bIns="1080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412"/>
        <p:cNvGrpSpPr/>
        <p:nvPr/>
      </p:nvGrpSpPr>
      <p:grpSpPr>
        <a:xfrm>
          <a:off x="0" y="0"/>
          <a:ext cx="0" cy="0"/>
          <a:chOff x="0" y="0"/>
          <a:chExt cx="0" cy="0"/>
        </a:xfrm>
      </p:grpSpPr>
      <p:sp>
        <p:nvSpPr>
          <p:cNvPr id="413" name="Google Shape;413;gd30b6e0ebd_0_1033"/>
          <p:cNvSpPr/>
          <p:nvPr/>
        </p:nvSpPr>
        <p:spPr>
          <a:xfrm>
            <a:off x="1140884" y="2286585"/>
            <a:ext cx="4895117" cy="2503972"/>
          </a:xfrm>
          <a:custGeom>
            <a:avLst/>
            <a:gdLst/>
            <a:ahLst/>
            <a:cxnLst/>
            <a:rect l="l" t="t" r="r" b="b"/>
            <a:pathLst>
              <a:path w="3384" h="2308" extrusionOk="0">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tx="0" ty="0" sx="99997" sy="99997" flip="none" algn="tl"/>
          </a:blipFill>
          <a:ln w="9525" cap="rnd" cmpd="sng">
            <a:solidFill>
              <a:schemeClr val="accent1"/>
            </a:solidFill>
            <a:prstDash val="solid"/>
            <a:round/>
            <a:headEnd type="none" w="sm" len="sm"/>
            <a:tailEnd type="none" w="sm" len="sm"/>
          </a:ln>
        </p:spPr>
      </p:sp>
      <p:sp>
        <p:nvSpPr>
          <p:cNvPr id="414" name="Google Shape;414;gd30b6e0ebd_0_1033"/>
          <p:cNvSpPr txBox="1">
            <a:spLocks noGrp="1"/>
          </p:cNvSpPr>
          <p:nvPr>
            <p:ph type="title"/>
          </p:nvPr>
        </p:nvSpPr>
        <p:spPr>
          <a:xfrm>
            <a:off x="1357089" y="2435957"/>
            <a:ext cx="4382400" cy="20079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rtl="0">
              <a:spcBef>
                <a:spcPts val="0"/>
              </a:spcBef>
              <a:spcAft>
                <a:spcPts val="0"/>
              </a:spcAft>
              <a:buClr>
                <a:srgbClr val="FEFEFE"/>
              </a:buClr>
              <a:buSzPts val="3200"/>
              <a:buFont typeface="Century Gothic"/>
              <a:buNone/>
              <a:defRPr sz="32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15" name="Google Shape;415;gd30b6e0ebd_0_1033"/>
          <p:cNvSpPr txBox="1">
            <a:spLocks noGrp="1"/>
          </p:cNvSpPr>
          <p:nvPr>
            <p:ph type="body" idx="1"/>
          </p:nvPr>
        </p:nvSpPr>
        <p:spPr>
          <a:xfrm>
            <a:off x="6156000" y="2286000"/>
            <a:ext cx="4880400" cy="2295600"/>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228600" algn="l" rtl="0">
              <a:spcBef>
                <a:spcPts val="360"/>
              </a:spcBef>
              <a:spcAft>
                <a:spcPts val="0"/>
              </a:spcAft>
              <a:buSzPts val="1800"/>
              <a:buFont typeface="Century Gothic"/>
              <a:buNone/>
              <a:defRPr/>
            </a:lvl1pPr>
            <a:lvl2pPr marL="914400" lvl="1" indent="-342900" algn="l" rtl="0">
              <a:spcBef>
                <a:spcPts val="600"/>
              </a:spcBef>
              <a:spcAft>
                <a:spcPts val="0"/>
              </a:spcAft>
              <a:buSzPts val="1800"/>
              <a:buChar char="🞆"/>
              <a:defRPr/>
            </a:lvl2pPr>
            <a:lvl3pPr marL="1371600" lvl="2" indent="-342900" algn="l" rtl="0">
              <a:spcBef>
                <a:spcPts val="600"/>
              </a:spcBef>
              <a:spcAft>
                <a:spcPts val="0"/>
              </a:spcAft>
              <a:buSzPts val="1800"/>
              <a:buChar char="🞆"/>
              <a:defRPr/>
            </a:lvl3pPr>
            <a:lvl4pPr marL="1828800" lvl="3" indent="-342900" algn="l" rtl="0">
              <a:spcBef>
                <a:spcPts val="600"/>
              </a:spcBef>
              <a:spcAft>
                <a:spcPts val="0"/>
              </a:spcAft>
              <a:buSzPts val="1800"/>
              <a:buChar char="🞆"/>
              <a:defRPr/>
            </a:lvl4pPr>
            <a:lvl5pPr marL="2286000" lvl="4" indent="-342900" algn="l" rtl="0">
              <a:spcBef>
                <a:spcPts val="600"/>
              </a:spcBef>
              <a:spcAft>
                <a:spcPts val="0"/>
              </a:spcAft>
              <a:buSzPts val="1800"/>
              <a:buChar char="🞆"/>
              <a:defRPr/>
            </a:lvl5pPr>
            <a:lvl6pPr marL="2743200" lvl="5" indent="-342900" algn="l" rtl="0">
              <a:spcBef>
                <a:spcPts val="600"/>
              </a:spcBef>
              <a:spcAft>
                <a:spcPts val="0"/>
              </a:spcAft>
              <a:buSzPts val="1800"/>
              <a:buChar char="🞆"/>
              <a:defRPr/>
            </a:lvl6pPr>
            <a:lvl7pPr marL="3200400" lvl="6" indent="-342900" algn="l" rtl="0">
              <a:spcBef>
                <a:spcPts val="600"/>
              </a:spcBef>
              <a:spcAft>
                <a:spcPts val="0"/>
              </a:spcAft>
              <a:buSzPts val="1800"/>
              <a:buChar char="🞆"/>
              <a:defRPr/>
            </a:lvl7pPr>
            <a:lvl8pPr marL="3657600" lvl="7" indent="-342900" algn="l" rtl="0">
              <a:spcBef>
                <a:spcPts val="600"/>
              </a:spcBef>
              <a:spcAft>
                <a:spcPts val="0"/>
              </a:spcAft>
              <a:buSzPts val="1800"/>
              <a:buChar char="🞆"/>
              <a:defRPr/>
            </a:lvl8pPr>
            <a:lvl9pPr marL="4114800" lvl="8" indent="-342900" algn="l" rtl="0">
              <a:spcBef>
                <a:spcPts val="600"/>
              </a:spcBef>
              <a:spcAft>
                <a:spcPts val="600"/>
              </a:spcAft>
              <a:buSzPts val="1800"/>
              <a:buChar char="🞆"/>
              <a:defRPr/>
            </a:lvl9pPr>
          </a:lstStyle>
          <a:p>
            <a:endParaRPr/>
          </a:p>
        </p:txBody>
      </p:sp>
      <p:sp>
        <p:nvSpPr>
          <p:cNvPr id="416" name="Google Shape;416;gd30b6e0ebd_0_1033"/>
          <p:cNvSpPr txBox="1">
            <a:spLocks noGrp="1"/>
          </p:cNvSpPr>
          <p:nvPr>
            <p:ph type="dt" idx="10"/>
          </p:nvPr>
        </p:nvSpPr>
        <p:spPr>
          <a:xfrm>
            <a:off x="9334626" y="6041362"/>
            <a:ext cx="1343700" cy="365100"/>
          </a:xfrm>
          <a:prstGeom prst="rect">
            <a:avLst/>
          </a:prstGeom>
          <a:noFill/>
          <a:ln>
            <a:noFill/>
          </a:ln>
        </p:spPr>
        <p:txBody>
          <a:bodyPr spcFirstLastPara="1" wrap="square" lIns="91425" tIns="45700" rIns="91425" bIns="45700" anchor="b"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17" name="Google Shape;417;gd30b6e0ebd_0_1033"/>
          <p:cNvSpPr txBox="1">
            <a:spLocks noGrp="1"/>
          </p:cNvSpPr>
          <p:nvPr>
            <p:ph type="ftr" idx="11"/>
          </p:nvPr>
        </p:nvSpPr>
        <p:spPr>
          <a:xfrm>
            <a:off x="451514" y="6041362"/>
            <a:ext cx="8644200" cy="3651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18" name="Google Shape;418;gd30b6e0ebd_0_1033"/>
          <p:cNvSpPr txBox="1">
            <a:spLocks noGrp="1"/>
          </p:cNvSpPr>
          <p:nvPr>
            <p:ph type="sldNum" idx="12"/>
          </p:nvPr>
        </p:nvSpPr>
        <p:spPr>
          <a:xfrm>
            <a:off x="10678331" y="5915888"/>
            <a:ext cx="1062300" cy="490500"/>
          </a:xfrm>
          <a:prstGeom prst="rect">
            <a:avLst/>
          </a:prstGeom>
          <a:noFill/>
          <a:ln>
            <a:noFill/>
          </a:ln>
        </p:spPr>
        <p:txBody>
          <a:bodyPr spcFirstLastPara="1" wrap="square" lIns="91425" tIns="45700" rIns="91425" bIns="1080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19"/>
        <p:cNvGrpSpPr/>
        <p:nvPr/>
      </p:nvGrpSpPr>
      <p:grpSpPr>
        <a:xfrm>
          <a:off x="0" y="0"/>
          <a:ext cx="0" cy="0"/>
          <a:chOff x="0" y="0"/>
          <a:chExt cx="0" cy="0"/>
        </a:xfrm>
      </p:grpSpPr>
      <p:sp>
        <p:nvSpPr>
          <p:cNvPr id="420" name="Google Shape;420;gd30b6e0ebd_0_1040"/>
          <p:cNvSpPr/>
          <p:nvPr/>
        </p:nvSpPr>
        <p:spPr>
          <a:xfrm>
            <a:off x="0" y="0"/>
            <a:ext cx="12192005"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99997" sy="99997" flip="none" algn="tl"/>
          </a:blipFill>
          <a:ln w="9525" cap="rnd" cmpd="sng">
            <a:solidFill>
              <a:schemeClr val="accent1"/>
            </a:solidFill>
            <a:prstDash val="solid"/>
            <a:round/>
            <a:headEnd type="none" w="sm" len="sm"/>
            <a:tailEnd type="none" w="sm" len="sm"/>
          </a:ln>
        </p:spPr>
      </p:sp>
      <p:sp>
        <p:nvSpPr>
          <p:cNvPr id="421" name="Google Shape;421;gd30b6e0ebd_0_1040"/>
          <p:cNvSpPr txBox="1">
            <a:spLocks noGrp="1"/>
          </p:cNvSpPr>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rtl="0">
              <a:spcBef>
                <a:spcPts val="0"/>
              </a:spcBef>
              <a:spcAft>
                <a:spcPts val="0"/>
              </a:spcAft>
              <a:buClr>
                <a:srgbClr val="FEFEFE"/>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22" name="Google Shape;422;gd30b6e0ebd_0_1040"/>
          <p:cNvSpPr txBox="1">
            <a:spLocks noGrp="1"/>
          </p:cNvSpPr>
          <p:nvPr>
            <p:ph type="body" idx="1"/>
          </p:nvPr>
        </p:nvSpPr>
        <p:spPr>
          <a:xfrm rot="5400000">
            <a:off x="4254435" y="-1260049"/>
            <a:ext cx="3674400" cy="10563300"/>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342900" algn="l" rtl="0">
              <a:spcBef>
                <a:spcPts val="360"/>
              </a:spcBef>
              <a:spcAft>
                <a:spcPts val="0"/>
              </a:spcAft>
              <a:buSzPts val="1800"/>
              <a:buChar char="🞆"/>
              <a:defRPr/>
            </a:lvl1pPr>
            <a:lvl2pPr marL="914400" lvl="1" indent="-342900" algn="l" rtl="0">
              <a:spcBef>
                <a:spcPts val="600"/>
              </a:spcBef>
              <a:spcAft>
                <a:spcPts val="0"/>
              </a:spcAft>
              <a:buSzPts val="1800"/>
              <a:buChar char="🞆"/>
              <a:defRPr/>
            </a:lvl2pPr>
            <a:lvl3pPr marL="1371600" lvl="2" indent="-342900" algn="l" rtl="0">
              <a:spcBef>
                <a:spcPts val="600"/>
              </a:spcBef>
              <a:spcAft>
                <a:spcPts val="0"/>
              </a:spcAft>
              <a:buSzPts val="1800"/>
              <a:buChar char="🞆"/>
              <a:defRPr/>
            </a:lvl3pPr>
            <a:lvl4pPr marL="1828800" lvl="3" indent="-342900" algn="l" rtl="0">
              <a:spcBef>
                <a:spcPts val="600"/>
              </a:spcBef>
              <a:spcAft>
                <a:spcPts val="0"/>
              </a:spcAft>
              <a:buSzPts val="1800"/>
              <a:buChar char="🞆"/>
              <a:defRPr/>
            </a:lvl4pPr>
            <a:lvl5pPr marL="2286000" lvl="4" indent="-342900" algn="l" rtl="0">
              <a:spcBef>
                <a:spcPts val="600"/>
              </a:spcBef>
              <a:spcAft>
                <a:spcPts val="0"/>
              </a:spcAft>
              <a:buSzPts val="1800"/>
              <a:buChar char="🞆"/>
              <a:defRPr/>
            </a:lvl5pPr>
            <a:lvl6pPr marL="2743200" lvl="5" indent="-342900" algn="l" rtl="0">
              <a:spcBef>
                <a:spcPts val="600"/>
              </a:spcBef>
              <a:spcAft>
                <a:spcPts val="0"/>
              </a:spcAft>
              <a:buSzPts val="1800"/>
              <a:buChar char="🞆"/>
              <a:defRPr/>
            </a:lvl6pPr>
            <a:lvl7pPr marL="3200400" lvl="6" indent="-342900" algn="l" rtl="0">
              <a:spcBef>
                <a:spcPts val="600"/>
              </a:spcBef>
              <a:spcAft>
                <a:spcPts val="0"/>
              </a:spcAft>
              <a:buSzPts val="1800"/>
              <a:buChar char="🞆"/>
              <a:defRPr/>
            </a:lvl7pPr>
            <a:lvl8pPr marL="3657600" lvl="7" indent="-342900" algn="l" rtl="0">
              <a:spcBef>
                <a:spcPts val="600"/>
              </a:spcBef>
              <a:spcAft>
                <a:spcPts val="0"/>
              </a:spcAft>
              <a:buSzPts val="1800"/>
              <a:buChar char="🞆"/>
              <a:defRPr/>
            </a:lvl8pPr>
            <a:lvl9pPr marL="4114800" lvl="8" indent="-342900" algn="l" rtl="0">
              <a:spcBef>
                <a:spcPts val="600"/>
              </a:spcBef>
              <a:spcAft>
                <a:spcPts val="600"/>
              </a:spcAft>
              <a:buSzPts val="1800"/>
              <a:buChar char="🞆"/>
              <a:defRPr/>
            </a:lvl9pPr>
          </a:lstStyle>
          <a:p>
            <a:endParaRPr/>
          </a:p>
        </p:txBody>
      </p:sp>
      <p:sp>
        <p:nvSpPr>
          <p:cNvPr id="423" name="Google Shape;423;gd30b6e0ebd_0_1040"/>
          <p:cNvSpPr txBox="1">
            <a:spLocks noGrp="1"/>
          </p:cNvSpPr>
          <p:nvPr>
            <p:ph type="dt" idx="10"/>
          </p:nvPr>
        </p:nvSpPr>
        <p:spPr>
          <a:xfrm>
            <a:off x="9334626" y="6041362"/>
            <a:ext cx="1343700" cy="365100"/>
          </a:xfrm>
          <a:prstGeom prst="rect">
            <a:avLst/>
          </a:prstGeom>
          <a:noFill/>
          <a:ln>
            <a:noFill/>
          </a:ln>
        </p:spPr>
        <p:txBody>
          <a:bodyPr spcFirstLastPara="1" wrap="square" lIns="91425" tIns="45700" rIns="91425" bIns="45700" anchor="b"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24" name="Google Shape;424;gd30b6e0ebd_0_1040"/>
          <p:cNvSpPr txBox="1">
            <a:spLocks noGrp="1"/>
          </p:cNvSpPr>
          <p:nvPr>
            <p:ph type="ftr" idx="11"/>
          </p:nvPr>
        </p:nvSpPr>
        <p:spPr>
          <a:xfrm>
            <a:off x="451514" y="6041362"/>
            <a:ext cx="8644200" cy="3651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25" name="Google Shape;425;gd30b6e0ebd_0_1040"/>
          <p:cNvSpPr txBox="1">
            <a:spLocks noGrp="1"/>
          </p:cNvSpPr>
          <p:nvPr>
            <p:ph type="sldNum" idx="12"/>
          </p:nvPr>
        </p:nvSpPr>
        <p:spPr>
          <a:xfrm>
            <a:off x="10678331" y="5915888"/>
            <a:ext cx="1062300" cy="490500"/>
          </a:xfrm>
          <a:prstGeom prst="rect">
            <a:avLst/>
          </a:prstGeom>
          <a:noFill/>
          <a:ln>
            <a:noFill/>
          </a:ln>
        </p:spPr>
        <p:txBody>
          <a:bodyPr spcFirstLastPara="1" wrap="square" lIns="91425" tIns="45700" rIns="91425" bIns="1080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426"/>
        <p:cNvGrpSpPr/>
        <p:nvPr/>
      </p:nvGrpSpPr>
      <p:grpSpPr>
        <a:xfrm>
          <a:off x="0" y="0"/>
          <a:ext cx="0" cy="0"/>
          <a:chOff x="0" y="0"/>
          <a:chExt cx="0" cy="0"/>
        </a:xfrm>
      </p:grpSpPr>
      <p:sp>
        <p:nvSpPr>
          <p:cNvPr id="427" name="Google Shape;427;gd30b6e0ebd_0_1047"/>
          <p:cNvSpPr/>
          <p:nvPr/>
        </p:nvSpPr>
        <p:spPr>
          <a:xfrm>
            <a:off x="7669651" y="446089"/>
            <a:ext cx="4522348" cy="5414958"/>
          </a:xfrm>
          <a:custGeom>
            <a:avLst/>
            <a:gdLst/>
            <a:ahLst/>
            <a:cxnLst/>
            <a:rect l="l" t="t" r="r" b="b"/>
            <a:pathLst>
              <a:path w="2879" h="4320" extrusionOk="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blipFill rotWithShape="1">
            <a:blip r:embed="rId2">
              <a:alphaModFix/>
            </a:blip>
            <a:tile tx="0" ty="0" sx="99997" sy="99997" flip="none" algn="tl"/>
          </a:blipFill>
          <a:ln w="9525" cap="rnd" cmpd="sng">
            <a:solidFill>
              <a:schemeClr val="accent1"/>
            </a:solidFill>
            <a:prstDash val="solid"/>
            <a:round/>
            <a:headEnd type="none" w="sm" len="sm"/>
            <a:tailEnd type="none" w="sm" len="sm"/>
          </a:ln>
        </p:spPr>
      </p:sp>
      <p:sp>
        <p:nvSpPr>
          <p:cNvPr id="428" name="Google Shape;428;gd30b6e0ebd_0_1047"/>
          <p:cNvSpPr txBox="1">
            <a:spLocks noGrp="1"/>
          </p:cNvSpPr>
          <p:nvPr>
            <p:ph type="title"/>
          </p:nvPr>
        </p:nvSpPr>
        <p:spPr>
          <a:xfrm rot="5400000">
            <a:off x="6863531" y="1906171"/>
            <a:ext cx="5134800" cy="24948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rtl="0">
              <a:spcBef>
                <a:spcPts val="0"/>
              </a:spcBef>
              <a:spcAft>
                <a:spcPts val="0"/>
              </a:spcAft>
              <a:buClr>
                <a:srgbClr val="FEFEFE"/>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29" name="Google Shape;429;gd30b6e0ebd_0_1047"/>
          <p:cNvSpPr txBox="1">
            <a:spLocks noGrp="1"/>
          </p:cNvSpPr>
          <p:nvPr>
            <p:ph type="body" idx="1"/>
          </p:nvPr>
        </p:nvSpPr>
        <p:spPr>
          <a:xfrm rot="5400000">
            <a:off x="1408341" y="-152111"/>
            <a:ext cx="5415000" cy="6611400"/>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342900" algn="l" rtl="0">
              <a:spcBef>
                <a:spcPts val="360"/>
              </a:spcBef>
              <a:spcAft>
                <a:spcPts val="0"/>
              </a:spcAft>
              <a:buSzPts val="1800"/>
              <a:buChar char="🞆"/>
              <a:defRPr/>
            </a:lvl1pPr>
            <a:lvl2pPr marL="914400" lvl="1" indent="-342900" algn="l" rtl="0">
              <a:spcBef>
                <a:spcPts val="600"/>
              </a:spcBef>
              <a:spcAft>
                <a:spcPts val="0"/>
              </a:spcAft>
              <a:buSzPts val="1800"/>
              <a:buChar char="🞆"/>
              <a:defRPr/>
            </a:lvl2pPr>
            <a:lvl3pPr marL="1371600" lvl="2" indent="-342900" algn="l" rtl="0">
              <a:spcBef>
                <a:spcPts val="600"/>
              </a:spcBef>
              <a:spcAft>
                <a:spcPts val="0"/>
              </a:spcAft>
              <a:buSzPts val="1800"/>
              <a:buChar char="🞆"/>
              <a:defRPr/>
            </a:lvl3pPr>
            <a:lvl4pPr marL="1828800" lvl="3" indent="-342900" algn="l" rtl="0">
              <a:spcBef>
                <a:spcPts val="600"/>
              </a:spcBef>
              <a:spcAft>
                <a:spcPts val="0"/>
              </a:spcAft>
              <a:buSzPts val="1800"/>
              <a:buChar char="🞆"/>
              <a:defRPr/>
            </a:lvl4pPr>
            <a:lvl5pPr marL="2286000" lvl="4" indent="-342900" algn="l" rtl="0">
              <a:spcBef>
                <a:spcPts val="600"/>
              </a:spcBef>
              <a:spcAft>
                <a:spcPts val="0"/>
              </a:spcAft>
              <a:buSzPts val="1800"/>
              <a:buChar char="🞆"/>
              <a:defRPr/>
            </a:lvl5pPr>
            <a:lvl6pPr marL="2743200" lvl="5" indent="-342900" algn="l" rtl="0">
              <a:spcBef>
                <a:spcPts val="600"/>
              </a:spcBef>
              <a:spcAft>
                <a:spcPts val="0"/>
              </a:spcAft>
              <a:buSzPts val="1800"/>
              <a:buChar char="🞆"/>
              <a:defRPr/>
            </a:lvl6pPr>
            <a:lvl7pPr marL="3200400" lvl="6" indent="-342900" algn="l" rtl="0">
              <a:spcBef>
                <a:spcPts val="600"/>
              </a:spcBef>
              <a:spcAft>
                <a:spcPts val="0"/>
              </a:spcAft>
              <a:buSzPts val="1800"/>
              <a:buChar char="🞆"/>
              <a:defRPr/>
            </a:lvl7pPr>
            <a:lvl8pPr marL="3657600" lvl="7" indent="-342900" algn="l" rtl="0">
              <a:spcBef>
                <a:spcPts val="600"/>
              </a:spcBef>
              <a:spcAft>
                <a:spcPts val="0"/>
              </a:spcAft>
              <a:buSzPts val="1800"/>
              <a:buChar char="🞆"/>
              <a:defRPr/>
            </a:lvl8pPr>
            <a:lvl9pPr marL="4114800" lvl="8" indent="-342900" algn="l" rtl="0">
              <a:spcBef>
                <a:spcPts val="600"/>
              </a:spcBef>
              <a:spcAft>
                <a:spcPts val="600"/>
              </a:spcAft>
              <a:buSzPts val="1800"/>
              <a:buChar char="🞆"/>
              <a:defRPr/>
            </a:lvl9pPr>
          </a:lstStyle>
          <a:p>
            <a:endParaRPr/>
          </a:p>
        </p:txBody>
      </p:sp>
      <p:sp>
        <p:nvSpPr>
          <p:cNvPr id="430" name="Google Shape;430;gd30b6e0ebd_0_1047"/>
          <p:cNvSpPr txBox="1">
            <a:spLocks noGrp="1"/>
          </p:cNvSpPr>
          <p:nvPr>
            <p:ph type="dt" idx="10"/>
          </p:nvPr>
        </p:nvSpPr>
        <p:spPr>
          <a:xfrm>
            <a:off x="9334626" y="6041362"/>
            <a:ext cx="1343700" cy="365100"/>
          </a:xfrm>
          <a:prstGeom prst="rect">
            <a:avLst/>
          </a:prstGeom>
          <a:noFill/>
          <a:ln>
            <a:noFill/>
          </a:ln>
        </p:spPr>
        <p:txBody>
          <a:bodyPr spcFirstLastPara="1" wrap="square" lIns="91425" tIns="45700" rIns="91425" bIns="45700" anchor="b"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31" name="Google Shape;431;gd30b6e0ebd_0_1047"/>
          <p:cNvSpPr txBox="1">
            <a:spLocks noGrp="1"/>
          </p:cNvSpPr>
          <p:nvPr>
            <p:ph type="ftr" idx="11"/>
          </p:nvPr>
        </p:nvSpPr>
        <p:spPr>
          <a:xfrm>
            <a:off x="451514" y="6041362"/>
            <a:ext cx="8644200" cy="3651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32" name="Google Shape;432;gd30b6e0ebd_0_1047"/>
          <p:cNvSpPr txBox="1">
            <a:spLocks noGrp="1"/>
          </p:cNvSpPr>
          <p:nvPr>
            <p:ph type="sldNum" idx="12"/>
          </p:nvPr>
        </p:nvSpPr>
        <p:spPr>
          <a:xfrm>
            <a:off x="10678331" y="5915888"/>
            <a:ext cx="1062300" cy="490500"/>
          </a:xfrm>
          <a:prstGeom prst="rect">
            <a:avLst/>
          </a:prstGeom>
          <a:noFill/>
          <a:ln>
            <a:noFill/>
          </a:ln>
        </p:spPr>
        <p:txBody>
          <a:bodyPr spcFirstLastPara="1" wrap="square" lIns="91425" tIns="45700" rIns="91425" bIns="1080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14"/>
          <p:cNvSpPr/>
          <p:nvPr/>
        </p:nvSpPr>
        <p:spPr>
          <a:xfrm>
            <a:off x="0" y="0"/>
            <a:ext cx="12192000"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56" name="Google Shape;56;p14"/>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4"/>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4"/>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4"/>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5"/>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5"/>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5"/>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16"/>
          <p:cNvSpPr/>
          <p:nvPr/>
        </p:nvSpPr>
        <p:spPr>
          <a:xfrm>
            <a:off x="1073151" y="446087"/>
            <a:ext cx="3547533" cy="1814651"/>
          </a:xfrm>
          <a:custGeom>
            <a:avLst/>
            <a:gdLst/>
            <a:ahLst/>
            <a:cxnLst/>
            <a:rect l="l" t="t" r="r" b="b"/>
            <a:pathLst>
              <a:path w="3384" h="2308" extrusionOk="0">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66" name="Google Shape;66;p16"/>
          <p:cNvSpPr txBox="1">
            <a:spLocks noGrp="1"/>
          </p:cNvSpPr>
          <p:nvPr>
            <p:ph type="title"/>
          </p:nvPr>
        </p:nvSpPr>
        <p:spPr>
          <a:xfrm>
            <a:off x="1073151" y="446088"/>
            <a:ext cx="3547533" cy="1618396"/>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2000"/>
              <a:buFont typeface="Century Gothic"/>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6"/>
          <p:cNvSpPr txBox="1">
            <a:spLocks noGrp="1"/>
          </p:cNvSpPr>
          <p:nvPr>
            <p:ph type="body" idx="1"/>
          </p:nvPr>
        </p:nvSpPr>
        <p:spPr>
          <a:xfrm>
            <a:off x="4855633" y="446088"/>
            <a:ext cx="6252633" cy="5414963"/>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342900" algn="l">
              <a:spcBef>
                <a:spcPts val="36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68" name="Google Shape;68;p16"/>
          <p:cNvSpPr txBox="1">
            <a:spLocks noGrp="1"/>
          </p:cNvSpPr>
          <p:nvPr>
            <p:ph type="body" idx="2"/>
          </p:nvPr>
        </p:nvSpPr>
        <p:spPr>
          <a:xfrm>
            <a:off x="1073151" y="2260738"/>
            <a:ext cx="3547533" cy="36003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228600" algn="l">
              <a:spcBef>
                <a:spcPts val="280"/>
              </a:spcBef>
              <a:spcAft>
                <a:spcPts val="0"/>
              </a:spcAft>
              <a:buSzPts val="1400"/>
              <a:buNone/>
              <a:defRPr sz="1400"/>
            </a:lvl1pPr>
            <a:lvl2pPr marL="914400" lvl="1" indent="-228600" algn="l">
              <a:spcBef>
                <a:spcPts val="600"/>
              </a:spcBef>
              <a:spcAft>
                <a:spcPts val="0"/>
              </a:spcAft>
              <a:buSzPts val="1200"/>
              <a:buNone/>
              <a:defRPr sz="1200"/>
            </a:lvl2pPr>
            <a:lvl3pPr marL="1371600" lvl="2" indent="-228600" algn="l">
              <a:spcBef>
                <a:spcPts val="600"/>
              </a:spcBef>
              <a:spcAft>
                <a:spcPts val="0"/>
              </a:spcAft>
              <a:buSzPts val="1000"/>
              <a:buNone/>
              <a:defRPr sz="1000"/>
            </a:lvl3pPr>
            <a:lvl4pPr marL="1828800" lvl="3" indent="-228600" algn="l">
              <a:spcBef>
                <a:spcPts val="600"/>
              </a:spcBef>
              <a:spcAft>
                <a:spcPts val="0"/>
              </a:spcAft>
              <a:buSzPts val="900"/>
              <a:buNone/>
              <a:defRPr sz="900"/>
            </a:lvl4pPr>
            <a:lvl5pPr marL="2286000" lvl="4" indent="-228600" algn="l">
              <a:spcBef>
                <a:spcPts val="600"/>
              </a:spcBef>
              <a:spcAft>
                <a:spcPts val="0"/>
              </a:spcAft>
              <a:buSzPts val="900"/>
              <a:buNone/>
              <a:defRPr sz="900"/>
            </a:lvl5pPr>
            <a:lvl6pPr marL="2743200" lvl="5" indent="-228600" algn="l">
              <a:spcBef>
                <a:spcPts val="600"/>
              </a:spcBef>
              <a:spcAft>
                <a:spcPts val="0"/>
              </a:spcAft>
              <a:buSzPts val="900"/>
              <a:buNone/>
              <a:defRPr sz="900"/>
            </a:lvl6pPr>
            <a:lvl7pPr marL="3200400" lvl="6" indent="-228600" algn="l">
              <a:spcBef>
                <a:spcPts val="600"/>
              </a:spcBef>
              <a:spcAft>
                <a:spcPts val="0"/>
              </a:spcAft>
              <a:buSzPts val="900"/>
              <a:buNone/>
              <a:defRPr sz="900"/>
            </a:lvl7pPr>
            <a:lvl8pPr marL="3657600" lvl="7" indent="-228600" algn="l">
              <a:spcBef>
                <a:spcPts val="600"/>
              </a:spcBef>
              <a:spcAft>
                <a:spcPts val="0"/>
              </a:spcAft>
              <a:buSzPts val="900"/>
              <a:buNone/>
              <a:defRPr sz="900"/>
            </a:lvl8pPr>
            <a:lvl9pPr marL="4114800" lvl="8" indent="-228600" algn="l">
              <a:spcBef>
                <a:spcPts val="600"/>
              </a:spcBef>
              <a:spcAft>
                <a:spcPts val="600"/>
              </a:spcAft>
              <a:buSzPts val="900"/>
              <a:buNone/>
              <a:defRPr sz="900"/>
            </a:lvl9pPr>
          </a:lstStyle>
          <a:p>
            <a:endParaRPr/>
          </a:p>
        </p:txBody>
      </p:sp>
      <p:sp>
        <p:nvSpPr>
          <p:cNvPr id="69" name="Google Shape;69;p16"/>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6"/>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6"/>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814728" y="727522"/>
            <a:ext cx="4852988" cy="1617163"/>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rmAutofit/>
          </a:bodyPr>
          <a:lstStyle>
            <a:lvl1pPr lvl="0" algn="l">
              <a:spcBef>
                <a:spcPts val="0"/>
              </a:spcBef>
              <a:spcAft>
                <a:spcPts val="0"/>
              </a:spcAft>
              <a:buClr>
                <a:srgbClr val="FEFEFE"/>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7"/>
          <p:cNvSpPr>
            <a:spLocks noGrp="1"/>
          </p:cNvSpPr>
          <p:nvPr>
            <p:ph type="pic" idx="2"/>
          </p:nvPr>
        </p:nvSpPr>
        <p:spPr>
          <a:xfrm>
            <a:off x="6098117" y="0"/>
            <a:ext cx="6093883" cy="6858000"/>
          </a:xfrm>
          <a:prstGeom prst="rect">
            <a:avLst/>
          </a:prstGeom>
          <a:noFill/>
          <a:ln w="9525"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280"/>
              </a:spcBef>
              <a:spcAft>
                <a:spcPts val="0"/>
              </a:spcAft>
              <a:buClr>
                <a:schemeClr val="accent1"/>
              </a:buClr>
              <a:buSzPts val="1400"/>
              <a:buFont typeface="Noto Sans Symbols"/>
              <a:buNone/>
              <a:defRPr sz="1400" b="0" i="0" u="none" strike="noStrike" cap="none">
                <a:solidFill>
                  <a:schemeClr val="lt1"/>
                </a:solidFill>
                <a:latin typeface="Century Gothic"/>
                <a:ea typeface="Century Gothic"/>
                <a:cs typeface="Century Gothic"/>
                <a:sym typeface="Century Gothic"/>
              </a:defRPr>
            </a:lvl1pPr>
            <a:lvl2pPr marR="0" lvl="1" algn="l" rtl="0">
              <a:spcBef>
                <a:spcPts val="600"/>
              </a:spcBef>
              <a:spcAft>
                <a:spcPts val="0"/>
              </a:spcAft>
              <a:buClr>
                <a:schemeClr val="accent1"/>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40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R="0" lvl="3"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R="0" lvl="5"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R="0" lvl="6"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R="0" lvl="7"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R="0" lvl="8" algn="l" rtl="0">
              <a:spcBef>
                <a:spcPts val="600"/>
              </a:spcBef>
              <a:spcAft>
                <a:spcPts val="60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75" name="Google Shape;75;p17"/>
          <p:cNvSpPr txBox="1">
            <a:spLocks noGrp="1"/>
          </p:cNvSpPr>
          <p:nvPr>
            <p:ph type="body" idx="1"/>
          </p:nvPr>
        </p:nvSpPr>
        <p:spPr>
          <a:xfrm>
            <a:off x="814728" y="2344684"/>
            <a:ext cx="4852988" cy="3516365"/>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228600" algn="l">
              <a:spcBef>
                <a:spcPts val="240"/>
              </a:spcBef>
              <a:spcAft>
                <a:spcPts val="0"/>
              </a:spcAft>
              <a:buSzPts val="1200"/>
              <a:buNone/>
              <a:defRPr sz="1200"/>
            </a:lvl1pPr>
            <a:lvl2pPr marL="914400" lvl="1" indent="-228600" algn="l">
              <a:spcBef>
                <a:spcPts val="600"/>
              </a:spcBef>
              <a:spcAft>
                <a:spcPts val="0"/>
              </a:spcAft>
              <a:buSzPts val="1200"/>
              <a:buNone/>
              <a:defRPr sz="1200"/>
            </a:lvl2pPr>
            <a:lvl3pPr marL="1371600" lvl="2" indent="-228600" algn="l">
              <a:spcBef>
                <a:spcPts val="600"/>
              </a:spcBef>
              <a:spcAft>
                <a:spcPts val="0"/>
              </a:spcAft>
              <a:buSzPts val="1000"/>
              <a:buNone/>
              <a:defRPr sz="1000"/>
            </a:lvl3pPr>
            <a:lvl4pPr marL="1828800" lvl="3" indent="-228600" algn="l">
              <a:spcBef>
                <a:spcPts val="600"/>
              </a:spcBef>
              <a:spcAft>
                <a:spcPts val="0"/>
              </a:spcAft>
              <a:buSzPts val="900"/>
              <a:buNone/>
              <a:defRPr sz="900"/>
            </a:lvl4pPr>
            <a:lvl5pPr marL="2286000" lvl="4" indent="-228600" algn="l">
              <a:spcBef>
                <a:spcPts val="600"/>
              </a:spcBef>
              <a:spcAft>
                <a:spcPts val="0"/>
              </a:spcAft>
              <a:buSzPts val="900"/>
              <a:buNone/>
              <a:defRPr sz="900"/>
            </a:lvl5pPr>
            <a:lvl6pPr marL="2743200" lvl="5" indent="-228600" algn="l">
              <a:spcBef>
                <a:spcPts val="600"/>
              </a:spcBef>
              <a:spcAft>
                <a:spcPts val="0"/>
              </a:spcAft>
              <a:buSzPts val="900"/>
              <a:buNone/>
              <a:defRPr sz="900"/>
            </a:lvl6pPr>
            <a:lvl7pPr marL="3200400" lvl="6" indent="-228600" algn="l">
              <a:spcBef>
                <a:spcPts val="600"/>
              </a:spcBef>
              <a:spcAft>
                <a:spcPts val="0"/>
              </a:spcAft>
              <a:buSzPts val="900"/>
              <a:buNone/>
              <a:defRPr sz="900"/>
            </a:lvl7pPr>
            <a:lvl8pPr marL="3657600" lvl="7" indent="-228600" algn="l">
              <a:spcBef>
                <a:spcPts val="600"/>
              </a:spcBef>
              <a:spcAft>
                <a:spcPts val="0"/>
              </a:spcAft>
              <a:buSzPts val="900"/>
              <a:buNone/>
              <a:defRPr sz="900"/>
            </a:lvl8pPr>
            <a:lvl9pPr marL="4114800" lvl="8" indent="-228600" algn="l">
              <a:spcBef>
                <a:spcPts val="600"/>
              </a:spcBef>
              <a:spcAft>
                <a:spcPts val="600"/>
              </a:spcAft>
              <a:buSzPts val="900"/>
              <a:buNone/>
              <a:defRPr sz="900"/>
            </a:lvl9pPr>
          </a:lstStyle>
          <a:p>
            <a:endParaRPr/>
          </a:p>
        </p:txBody>
      </p:sp>
      <p:sp>
        <p:nvSpPr>
          <p:cNvPr id="76" name="Google Shape;76;p17"/>
          <p:cNvSpPr txBox="1">
            <a:spLocks noGrp="1"/>
          </p:cNvSpPr>
          <p:nvPr>
            <p:ph type="dt" idx="10"/>
          </p:nvPr>
        </p:nvSpPr>
        <p:spPr>
          <a:xfrm>
            <a:off x="3885810" y="6041362"/>
            <a:ext cx="976879"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7"/>
          <p:cNvSpPr txBox="1">
            <a:spLocks noGrp="1"/>
          </p:cNvSpPr>
          <p:nvPr>
            <p:ph type="ftr" idx="11"/>
          </p:nvPr>
        </p:nvSpPr>
        <p:spPr>
          <a:xfrm>
            <a:off x="590396" y="6041362"/>
            <a:ext cx="3295413"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sldNum" idx="12"/>
          </p:nvPr>
        </p:nvSpPr>
        <p:spPr>
          <a:xfrm>
            <a:off x="4862689"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theme" Target="../theme/theme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theme" Target="../theme/theme4.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marR="0" lvl="0" algn="l" rtl="0">
              <a:spcBef>
                <a:spcPts val="0"/>
              </a:spcBef>
              <a:spcAft>
                <a:spcPts val="0"/>
              </a:spcAft>
              <a:buClr>
                <a:srgbClr val="FEFEFE"/>
              </a:buClr>
              <a:buSzPts val="4000"/>
              <a:buFont typeface="Century Gothic"/>
              <a:buNone/>
              <a:defRPr sz="4000" b="1"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1" name="Google Shape;11;p8"/>
          <p:cNvSpPr txBox="1">
            <a:spLocks noGrp="1"/>
          </p:cNvSpPr>
          <p:nvPr>
            <p:ph type="body" idx="1"/>
          </p:nvPr>
        </p:nvSpPr>
        <p:spPr>
          <a:xfrm>
            <a:off x="810000" y="2184401"/>
            <a:ext cx="10563285" cy="3674397"/>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marR="0" lvl="0" indent="-342900" algn="l" rtl="0">
              <a:spcBef>
                <a:spcPts val="360"/>
              </a:spcBef>
              <a:spcAft>
                <a:spcPts val="0"/>
              </a:spcAft>
              <a:buClr>
                <a:schemeClr val="accent1"/>
              </a:buClr>
              <a:buSzPts val="1800"/>
              <a:buFont typeface="Noto Sans Symbols"/>
              <a:buChar char="🞆"/>
              <a:defRPr sz="1800" b="0" i="0" u="none" strike="noStrike" cap="none">
                <a:solidFill>
                  <a:schemeClr val="lt1"/>
                </a:solidFill>
                <a:latin typeface="Century Gothic"/>
                <a:ea typeface="Century Gothic"/>
                <a:cs typeface="Century Gothic"/>
                <a:sym typeface="Century Gothic"/>
              </a:defRPr>
            </a:lvl1pPr>
            <a:lvl2pPr marL="914400" marR="0" lvl="1" indent="-330200" algn="l" rtl="0">
              <a:spcBef>
                <a:spcPts val="600"/>
              </a:spcBef>
              <a:spcAft>
                <a:spcPts val="0"/>
              </a:spcAft>
              <a:buClr>
                <a:schemeClr val="accent1"/>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371600" marR="0" lvl="2" indent="-317500" algn="l" rtl="0">
              <a:spcBef>
                <a:spcPts val="600"/>
              </a:spcBef>
              <a:spcAft>
                <a:spcPts val="0"/>
              </a:spcAft>
              <a:buClr>
                <a:schemeClr val="accent1"/>
              </a:buClr>
              <a:buSzPts val="140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828800" marR="0" lvl="3"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286000" marR="0" lvl="4"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743200" marR="0" lvl="5"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3200400" marR="0" lvl="6"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657600" marR="0" lvl="7"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4114800" marR="0" lvl="8" indent="-304800" algn="l" rtl="0">
              <a:spcBef>
                <a:spcPts val="600"/>
              </a:spcBef>
              <a:spcAft>
                <a:spcPts val="60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12" name="Google Shape;12;p8"/>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3" name="Google Shape;13;p8"/>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9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4" name="Google Shape;14;p8"/>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rtl="0">
              <a:spcBef>
                <a:spcPts val="0"/>
              </a:spcBef>
              <a:buNone/>
              <a:defRPr sz="2000" b="0" i="0" u="none" strike="noStrike" cap="none">
                <a:solidFill>
                  <a:schemeClr val="accent1"/>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chemeClr val="accent1"/>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chemeClr val="accent1"/>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chemeClr val="accent1"/>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chemeClr val="accent1"/>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chemeClr val="accent1"/>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chemeClr val="accent1"/>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chemeClr val="accent1"/>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15"/>
        <p:cNvGrpSpPr/>
        <p:nvPr/>
      </p:nvGrpSpPr>
      <p:grpSpPr>
        <a:xfrm>
          <a:off x="0" y="0"/>
          <a:ext cx="0" cy="0"/>
          <a:chOff x="0" y="0"/>
          <a:chExt cx="0" cy="0"/>
        </a:xfrm>
      </p:grpSpPr>
      <p:sp>
        <p:nvSpPr>
          <p:cNvPr id="116" name="Google Shape;116;gd30b6e0ebd_0_168"/>
          <p:cNvSpPr txBox="1">
            <a:spLocks noGrp="1"/>
          </p:cNvSpPr>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marR="0" lvl="0" algn="l" rtl="0">
              <a:spcBef>
                <a:spcPts val="0"/>
              </a:spcBef>
              <a:spcAft>
                <a:spcPts val="0"/>
              </a:spcAft>
              <a:buClr>
                <a:srgbClr val="FEFEFE"/>
              </a:buClr>
              <a:buSzPts val="4000"/>
              <a:buFont typeface="Century Gothic"/>
              <a:buNone/>
              <a:defRPr sz="4000" b="1"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17" name="Google Shape;117;gd30b6e0ebd_0_168"/>
          <p:cNvSpPr txBox="1">
            <a:spLocks noGrp="1"/>
          </p:cNvSpPr>
          <p:nvPr>
            <p:ph type="body" idx="1"/>
          </p:nvPr>
        </p:nvSpPr>
        <p:spPr>
          <a:xfrm>
            <a:off x="810000" y="2184401"/>
            <a:ext cx="10563300" cy="3674400"/>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marR="0" lvl="0" indent="-342900" algn="l" rtl="0">
              <a:spcBef>
                <a:spcPts val="360"/>
              </a:spcBef>
              <a:spcAft>
                <a:spcPts val="0"/>
              </a:spcAft>
              <a:buClr>
                <a:schemeClr val="accent1"/>
              </a:buClr>
              <a:buSzPts val="1800"/>
              <a:buFont typeface="Noto Sans Symbols"/>
              <a:buChar char="🞆"/>
              <a:defRPr sz="1800" b="0" i="0" u="none" strike="noStrike" cap="none">
                <a:solidFill>
                  <a:schemeClr val="lt1"/>
                </a:solidFill>
                <a:latin typeface="Century Gothic"/>
                <a:ea typeface="Century Gothic"/>
                <a:cs typeface="Century Gothic"/>
                <a:sym typeface="Century Gothic"/>
              </a:defRPr>
            </a:lvl1pPr>
            <a:lvl2pPr marL="914400" marR="0" lvl="1" indent="-330200" algn="l" rtl="0">
              <a:spcBef>
                <a:spcPts val="600"/>
              </a:spcBef>
              <a:spcAft>
                <a:spcPts val="0"/>
              </a:spcAft>
              <a:buClr>
                <a:schemeClr val="accent1"/>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371600" marR="0" lvl="2" indent="-317500" algn="l" rtl="0">
              <a:spcBef>
                <a:spcPts val="600"/>
              </a:spcBef>
              <a:spcAft>
                <a:spcPts val="0"/>
              </a:spcAft>
              <a:buClr>
                <a:schemeClr val="accent1"/>
              </a:buClr>
              <a:buSzPts val="140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828800" marR="0" lvl="3"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286000" marR="0" lvl="4"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743200" marR="0" lvl="5"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3200400" marR="0" lvl="6"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657600" marR="0" lvl="7"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4114800" marR="0" lvl="8" indent="-304800" algn="l" rtl="0">
              <a:spcBef>
                <a:spcPts val="600"/>
              </a:spcBef>
              <a:spcAft>
                <a:spcPts val="60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118" name="Google Shape;118;gd30b6e0ebd_0_168"/>
          <p:cNvSpPr txBox="1">
            <a:spLocks noGrp="1"/>
          </p:cNvSpPr>
          <p:nvPr>
            <p:ph type="ftr" idx="11"/>
          </p:nvPr>
        </p:nvSpPr>
        <p:spPr>
          <a:xfrm>
            <a:off x="451514" y="6041362"/>
            <a:ext cx="8644200" cy="3651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9" name="Google Shape;119;gd30b6e0ebd_0_168"/>
          <p:cNvSpPr txBox="1">
            <a:spLocks noGrp="1"/>
          </p:cNvSpPr>
          <p:nvPr>
            <p:ph type="dt" idx="10"/>
          </p:nvPr>
        </p:nvSpPr>
        <p:spPr>
          <a:xfrm>
            <a:off x="9334626" y="6041362"/>
            <a:ext cx="1343700" cy="365100"/>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9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gd30b6e0ebd_0_168"/>
          <p:cNvSpPr txBox="1">
            <a:spLocks noGrp="1"/>
          </p:cNvSpPr>
          <p:nvPr>
            <p:ph type="sldNum" idx="12"/>
          </p:nvPr>
        </p:nvSpPr>
        <p:spPr>
          <a:xfrm>
            <a:off x="10678331" y="5915888"/>
            <a:ext cx="1062300" cy="490500"/>
          </a:xfrm>
          <a:prstGeom prst="rect">
            <a:avLst/>
          </a:prstGeom>
          <a:noFill/>
          <a:ln>
            <a:noFill/>
          </a:ln>
        </p:spPr>
        <p:txBody>
          <a:bodyPr spcFirstLastPara="1" wrap="square" lIns="91425" tIns="45700" rIns="91425" bIns="10800" anchor="b" anchorCtr="0">
            <a:noAutofit/>
          </a:bodyPr>
          <a:lstStyle>
            <a:lvl1pPr marL="0" marR="0" lvl="0" indent="0" algn="r" rtl="0">
              <a:spcBef>
                <a:spcPts val="0"/>
              </a:spcBef>
              <a:buNone/>
              <a:defRPr sz="2000" b="0" i="0" u="none" strike="noStrike" cap="none">
                <a:solidFill>
                  <a:schemeClr val="accent1"/>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chemeClr val="accent1"/>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chemeClr val="accent1"/>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chemeClr val="accent1"/>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chemeClr val="accent1"/>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chemeClr val="accent1"/>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chemeClr val="accent1"/>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chemeClr val="accent1"/>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21"/>
        <p:cNvGrpSpPr/>
        <p:nvPr/>
      </p:nvGrpSpPr>
      <p:grpSpPr>
        <a:xfrm>
          <a:off x="0" y="0"/>
          <a:ext cx="0" cy="0"/>
          <a:chOff x="0" y="0"/>
          <a:chExt cx="0" cy="0"/>
        </a:xfrm>
      </p:grpSpPr>
      <p:sp>
        <p:nvSpPr>
          <p:cNvPr id="222" name="Google Shape;222;gd30b6e0ebd_0_432"/>
          <p:cNvSpPr txBox="1">
            <a:spLocks noGrp="1"/>
          </p:cNvSpPr>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marR="0" lvl="0" algn="l" rtl="0">
              <a:spcBef>
                <a:spcPts val="0"/>
              </a:spcBef>
              <a:spcAft>
                <a:spcPts val="0"/>
              </a:spcAft>
              <a:buClr>
                <a:srgbClr val="FEFEFE"/>
              </a:buClr>
              <a:buSzPts val="4000"/>
              <a:buFont typeface="Century Gothic"/>
              <a:buNone/>
              <a:defRPr sz="4000" b="1"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223" name="Google Shape;223;gd30b6e0ebd_0_432"/>
          <p:cNvSpPr txBox="1">
            <a:spLocks noGrp="1"/>
          </p:cNvSpPr>
          <p:nvPr>
            <p:ph type="body" idx="1"/>
          </p:nvPr>
        </p:nvSpPr>
        <p:spPr>
          <a:xfrm>
            <a:off x="810000" y="2184401"/>
            <a:ext cx="10563300" cy="3674400"/>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marR="0" lvl="0" indent="-342900" algn="l" rtl="0">
              <a:spcBef>
                <a:spcPts val="360"/>
              </a:spcBef>
              <a:spcAft>
                <a:spcPts val="0"/>
              </a:spcAft>
              <a:buClr>
                <a:schemeClr val="accent1"/>
              </a:buClr>
              <a:buSzPts val="1800"/>
              <a:buFont typeface="Noto Sans Symbols"/>
              <a:buChar char="🞆"/>
              <a:defRPr sz="1800" b="0" i="0" u="none" strike="noStrike" cap="none">
                <a:solidFill>
                  <a:schemeClr val="lt1"/>
                </a:solidFill>
                <a:latin typeface="Century Gothic"/>
                <a:ea typeface="Century Gothic"/>
                <a:cs typeface="Century Gothic"/>
                <a:sym typeface="Century Gothic"/>
              </a:defRPr>
            </a:lvl1pPr>
            <a:lvl2pPr marL="914400" marR="0" lvl="1" indent="-330200" algn="l" rtl="0">
              <a:spcBef>
                <a:spcPts val="600"/>
              </a:spcBef>
              <a:spcAft>
                <a:spcPts val="0"/>
              </a:spcAft>
              <a:buClr>
                <a:schemeClr val="accent1"/>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371600" marR="0" lvl="2" indent="-317500" algn="l" rtl="0">
              <a:spcBef>
                <a:spcPts val="600"/>
              </a:spcBef>
              <a:spcAft>
                <a:spcPts val="0"/>
              </a:spcAft>
              <a:buClr>
                <a:schemeClr val="accent1"/>
              </a:buClr>
              <a:buSzPts val="140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828800" marR="0" lvl="3"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286000" marR="0" lvl="4"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743200" marR="0" lvl="5"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3200400" marR="0" lvl="6"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657600" marR="0" lvl="7"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4114800" marR="0" lvl="8" indent="-304800" algn="l" rtl="0">
              <a:spcBef>
                <a:spcPts val="600"/>
              </a:spcBef>
              <a:spcAft>
                <a:spcPts val="60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224" name="Google Shape;224;gd30b6e0ebd_0_432"/>
          <p:cNvSpPr txBox="1">
            <a:spLocks noGrp="1"/>
          </p:cNvSpPr>
          <p:nvPr>
            <p:ph type="ftr" idx="11"/>
          </p:nvPr>
        </p:nvSpPr>
        <p:spPr>
          <a:xfrm>
            <a:off x="451514" y="6041362"/>
            <a:ext cx="8644200" cy="3651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225" name="Google Shape;225;gd30b6e0ebd_0_432"/>
          <p:cNvSpPr txBox="1">
            <a:spLocks noGrp="1"/>
          </p:cNvSpPr>
          <p:nvPr>
            <p:ph type="dt" idx="10"/>
          </p:nvPr>
        </p:nvSpPr>
        <p:spPr>
          <a:xfrm>
            <a:off x="9334626" y="6041362"/>
            <a:ext cx="1343700" cy="365100"/>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9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226" name="Google Shape;226;gd30b6e0ebd_0_432"/>
          <p:cNvSpPr txBox="1">
            <a:spLocks noGrp="1"/>
          </p:cNvSpPr>
          <p:nvPr>
            <p:ph type="sldNum" idx="12"/>
          </p:nvPr>
        </p:nvSpPr>
        <p:spPr>
          <a:xfrm>
            <a:off x="10678331" y="5915888"/>
            <a:ext cx="1062300" cy="490500"/>
          </a:xfrm>
          <a:prstGeom prst="rect">
            <a:avLst/>
          </a:prstGeom>
          <a:noFill/>
          <a:ln>
            <a:noFill/>
          </a:ln>
        </p:spPr>
        <p:txBody>
          <a:bodyPr spcFirstLastPara="1" wrap="square" lIns="91425" tIns="45700" rIns="91425" bIns="10800" anchor="b" anchorCtr="0">
            <a:noAutofit/>
          </a:bodyPr>
          <a:lstStyle>
            <a:lvl1pPr marL="0" marR="0" lvl="0" indent="0" algn="r" rtl="0">
              <a:spcBef>
                <a:spcPts val="0"/>
              </a:spcBef>
              <a:buNone/>
              <a:defRPr sz="2000" b="0" i="0" u="none" strike="noStrike" cap="none">
                <a:solidFill>
                  <a:schemeClr val="accent1"/>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chemeClr val="accent1"/>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chemeClr val="accent1"/>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chemeClr val="accent1"/>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chemeClr val="accent1"/>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chemeClr val="accent1"/>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chemeClr val="accent1"/>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chemeClr val="accent1"/>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27"/>
        <p:cNvGrpSpPr/>
        <p:nvPr/>
      </p:nvGrpSpPr>
      <p:grpSpPr>
        <a:xfrm>
          <a:off x="0" y="0"/>
          <a:ext cx="0" cy="0"/>
          <a:chOff x="0" y="0"/>
          <a:chExt cx="0" cy="0"/>
        </a:xfrm>
      </p:grpSpPr>
      <p:sp>
        <p:nvSpPr>
          <p:cNvPr id="328" name="Google Shape;328;gd30b6e0ebd_0_948"/>
          <p:cNvSpPr txBox="1">
            <a:spLocks noGrp="1"/>
          </p:cNvSpPr>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marR="0" lvl="0" algn="l" rtl="0">
              <a:spcBef>
                <a:spcPts val="0"/>
              </a:spcBef>
              <a:spcAft>
                <a:spcPts val="0"/>
              </a:spcAft>
              <a:buClr>
                <a:srgbClr val="FEFEFE"/>
              </a:buClr>
              <a:buSzPts val="4000"/>
              <a:buFont typeface="Century Gothic"/>
              <a:buNone/>
              <a:defRPr sz="4000" b="1"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329" name="Google Shape;329;gd30b6e0ebd_0_948"/>
          <p:cNvSpPr txBox="1">
            <a:spLocks noGrp="1"/>
          </p:cNvSpPr>
          <p:nvPr>
            <p:ph type="body" idx="1"/>
          </p:nvPr>
        </p:nvSpPr>
        <p:spPr>
          <a:xfrm>
            <a:off x="810000" y="2184401"/>
            <a:ext cx="10563300" cy="3674400"/>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marR="0" lvl="0" indent="-342900" algn="l" rtl="0">
              <a:spcBef>
                <a:spcPts val="360"/>
              </a:spcBef>
              <a:spcAft>
                <a:spcPts val="0"/>
              </a:spcAft>
              <a:buClr>
                <a:schemeClr val="accent1"/>
              </a:buClr>
              <a:buSzPts val="1800"/>
              <a:buFont typeface="Noto Sans Symbols"/>
              <a:buChar char="🞆"/>
              <a:defRPr sz="1800" b="0" i="0" u="none" strike="noStrike" cap="none">
                <a:solidFill>
                  <a:schemeClr val="lt1"/>
                </a:solidFill>
                <a:latin typeface="Century Gothic"/>
                <a:ea typeface="Century Gothic"/>
                <a:cs typeface="Century Gothic"/>
                <a:sym typeface="Century Gothic"/>
              </a:defRPr>
            </a:lvl1pPr>
            <a:lvl2pPr marL="914400" marR="0" lvl="1" indent="-330200" algn="l" rtl="0">
              <a:spcBef>
                <a:spcPts val="600"/>
              </a:spcBef>
              <a:spcAft>
                <a:spcPts val="0"/>
              </a:spcAft>
              <a:buClr>
                <a:schemeClr val="accent1"/>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371600" marR="0" lvl="2" indent="-317500" algn="l" rtl="0">
              <a:spcBef>
                <a:spcPts val="600"/>
              </a:spcBef>
              <a:spcAft>
                <a:spcPts val="0"/>
              </a:spcAft>
              <a:buClr>
                <a:schemeClr val="accent1"/>
              </a:buClr>
              <a:buSzPts val="140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828800" marR="0" lvl="3"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286000" marR="0" lvl="4"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743200" marR="0" lvl="5"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3200400" marR="0" lvl="6"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657600" marR="0" lvl="7"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4114800" marR="0" lvl="8" indent="-304800" algn="l" rtl="0">
              <a:spcBef>
                <a:spcPts val="600"/>
              </a:spcBef>
              <a:spcAft>
                <a:spcPts val="60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330" name="Google Shape;330;gd30b6e0ebd_0_948"/>
          <p:cNvSpPr txBox="1">
            <a:spLocks noGrp="1"/>
          </p:cNvSpPr>
          <p:nvPr>
            <p:ph type="ftr" idx="11"/>
          </p:nvPr>
        </p:nvSpPr>
        <p:spPr>
          <a:xfrm>
            <a:off x="451514" y="6041362"/>
            <a:ext cx="8644200" cy="3651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331" name="Google Shape;331;gd30b6e0ebd_0_948"/>
          <p:cNvSpPr txBox="1">
            <a:spLocks noGrp="1"/>
          </p:cNvSpPr>
          <p:nvPr>
            <p:ph type="dt" idx="10"/>
          </p:nvPr>
        </p:nvSpPr>
        <p:spPr>
          <a:xfrm>
            <a:off x="9334626" y="6041362"/>
            <a:ext cx="1343700" cy="365100"/>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9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332" name="Google Shape;332;gd30b6e0ebd_0_948"/>
          <p:cNvSpPr txBox="1">
            <a:spLocks noGrp="1"/>
          </p:cNvSpPr>
          <p:nvPr>
            <p:ph type="sldNum" idx="12"/>
          </p:nvPr>
        </p:nvSpPr>
        <p:spPr>
          <a:xfrm>
            <a:off x="10678331" y="5915888"/>
            <a:ext cx="1062300" cy="490500"/>
          </a:xfrm>
          <a:prstGeom prst="rect">
            <a:avLst/>
          </a:prstGeom>
          <a:noFill/>
          <a:ln>
            <a:noFill/>
          </a:ln>
        </p:spPr>
        <p:txBody>
          <a:bodyPr spcFirstLastPara="1" wrap="square" lIns="91425" tIns="45700" rIns="91425" bIns="10800" anchor="b" anchorCtr="0">
            <a:noAutofit/>
          </a:bodyPr>
          <a:lstStyle>
            <a:lvl1pPr marL="0" marR="0" lvl="0" indent="0" algn="r" rtl="0">
              <a:spcBef>
                <a:spcPts val="0"/>
              </a:spcBef>
              <a:buNone/>
              <a:defRPr sz="2000" b="0" i="0" u="none" strike="noStrike" cap="none">
                <a:solidFill>
                  <a:schemeClr val="accent1"/>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chemeClr val="accent1"/>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chemeClr val="accent1"/>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chemeClr val="accent1"/>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chemeClr val="accent1"/>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chemeClr val="accent1"/>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chemeClr val="accent1"/>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chemeClr val="accent1"/>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omona.az1.qualtrics.com/Q/EditSection/Blocks?SurveyID=SV_6WFhYKiqqjxgWii" TargetMode="External"/><Relationship Id="rId2" Type="http://schemas.openxmlformats.org/officeDocument/2006/relationships/notesSlide" Target="../notesSlides/notesSlide10.xml"/><Relationship Id="rId1" Type="http://schemas.openxmlformats.org/officeDocument/2006/relationships/slideLayout" Target="../slideLayouts/slideLayout30.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4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4.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4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44.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44.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44.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6.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1"/>
          <p:cNvSpPr txBox="1">
            <a:spLocks noGrp="1"/>
          </p:cNvSpPr>
          <p:nvPr>
            <p:ph type="ctrTitle"/>
          </p:nvPr>
        </p:nvSpPr>
        <p:spPr>
          <a:xfrm>
            <a:off x="810001" y="1449147"/>
            <a:ext cx="10572000" cy="2971051"/>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5400"/>
              <a:buFont typeface="Century Gothic"/>
              <a:buNone/>
            </a:pPr>
            <a:r>
              <a:rPr lang="en-US" dirty="0"/>
              <a:t>Student Perceptions of </a:t>
            </a:r>
            <a:br>
              <a:rPr lang="en-US" dirty="0"/>
            </a:br>
            <a:r>
              <a:rPr lang="en-US" dirty="0"/>
              <a:t>Code-switching in ID1</a:t>
            </a:r>
            <a:endParaRPr dirty="0"/>
          </a:p>
        </p:txBody>
      </p:sp>
      <p:sp>
        <p:nvSpPr>
          <p:cNvPr id="438" name="Google Shape;438;p1"/>
          <p:cNvSpPr txBox="1">
            <a:spLocks noGrp="1"/>
          </p:cNvSpPr>
          <p:nvPr>
            <p:ph type="subTitle" idx="1"/>
          </p:nvPr>
        </p:nvSpPr>
        <p:spPr>
          <a:xfrm>
            <a:off x="810001" y="5280847"/>
            <a:ext cx="10572000" cy="434974"/>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p>
            <a:pPr marL="0" lvl="0" indent="0" algn="l" rtl="0">
              <a:spcBef>
                <a:spcPts val="0"/>
              </a:spcBef>
              <a:spcAft>
                <a:spcPts val="0"/>
              </a:spcAft>
              <a:buSzPts val="1800"/>
              <a:buNone/>
            </a:pPr>
            <a:r>
              <a:rPr lang="en-US" dirty="0"/>
              <a:t>Christopher Meng, WRIT101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09"/>
        <p:cNvGrpSpPr/>
        <p:nvPr/>
      </p:nvGrpSpPr>
      <p:grpSpPr>
        <a:xfrm>
          <a:off x="0" y="0"/>
          <a:ext cx="0" cy="0"/>
          <a:chOff x="0" y="0"/>
          <a:chExt cx="0" cy="0"/>
        </a:xfrm>
      </p:grpSpPr>
      <p:sp>
        <p:nvSpPr>
          <p:cNvPr id="510" name="Google Shape;510;gd30b6e0ebd_0_412"/>
          <p:cNvSpPr txBox="1">
            <a:spLocks noGrp="1"/>
          </p:cNvSpPr>
          <p:nvPr>
            <p:ph type="title"/>
          </p:nvPr>
        </p:nvSpPr>
        <p:spPr>
          <a:xfrm>
            <a:off x="810000" y="447188"/>
            <a:ext cx="5359800" cy="9705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rmAutofit/>
          </a:bodyPr>
          <a:lstStyle/>
          <a:p>
            <a:pPr marL="0" lvl="0" indent="0" algn="l" rtl="0">
              <a:spcBef>
                <a:spcPts val="0"/>
              </a:spcBef>
              <a:spcAft>
                <a:spcPts val="0"/>
              </a:spcAft>
              <a:buClr>
                <a:srgbClr val="FEFEFE"/>
              </a:buClr>
              <a:buSzPts val="4000"/>
              <a:buFont typeface="Century Gothic"/>
              <a:buNone/>
            </a:pPr>
            <a:r>
              <a:rPr lang="en-US"/>
              <a:t>Qualtrics Survey</a:t>
            </a:r>
            <a:endParaRPr/>
          </a:p>
        </p:txBody>
      </p:sp>
      <p:sp>
        <p:nvSpPr>
          <p:cNvPr id="511" name="Google Shape;511;gd30b6e0ebd_0_412"/>
          <p:cNvSpPr txBox="1">
            <a:spLocks noGrp="1"/>
          </p:cNvSpPr>
          <p:nvPr>
            <p:ph type="body" idx="1"/>
          </p:nvPr>
        </p:nvSpPr>
        <p:spPr>
          <a:xfrm>
            <a:off x="818712" y="2222287"/>
            <a:ext cx="5351100" cy="3636600"/>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342900" lvl="0" indent="-342900" algn="l" rtl="0">
              <a:lnSpc>
                <a:spcPct val="90000"/>
              </a:lnSpc>
              <a:spcBef>
                <a:spcPts val="0"/>
              </a:spcBef>
              <a:spcAft>
                <a:spcPts val="0"/>
              </a:spcAft>
              <a:buSzPts val="1800"/>
              <a:buChar char="🞆"/>
            </a:pPr>
            <a:r>
              <a:rPr lang="en-US" dirty="0"/>
              <a:t>Sampled from Pomona students who completed ID1</a:t>
            </a:r>
            <a:endParaRPr dirty="0"/>
          </a:p>
          <a:p>
            <a:pPr marL="742950" lvl="1" indent="-285750" algn="l" rtl="0">
              <a:lnSpc>
                <a:spcPct val="90000"/>
              </a:lnSpc>
              <a:spcBef>
                <a:spcPts val="920"/>
              </a:spcBef>
              <a:spcAft>
                <a:spcPts val="0"/>
              </a:spcAft>
              <a:buSzPts val="1600"/>
              <a:buChar char="🞆"/>
            </a:pPr>
            <a:r>
              <a:rPr lang="en-US" dirty="0"/>
              <a:t>Class of 2020 (1), 2021 (7), 2022 (10), 2023 (12), 2024 (20)</a:t>
            </a:r>
            <a:endParaRPr dirty="0"/>
          </a:p>
          <a:p>
            <a:pPr marL="342900" lvl="0" indent="-342900" algn="l" rtl="0">
              <a:lnSpc>
                <a:spcPct val="90000"/>
              </a:lnSpc>
              <a:spcBef>
                <a:spcPts val="960"/>
              </a:spcBef>
              <a:spcAft>
                <a:spcPts val="0"/>
              </a:spcAft>
              <a:buSzPts val="1800"/>
              <a:buChar char="🞆"/>
            </a:pPr>
            <a:r>
              <a:rPr lang="en-US" b="1" u="sng" dirty="0"/>
              <a:t>67</a:t>
            </a:r>
            <a:r>
              <a:rPr lang="en-US" dirty="0"/>
              <a:t> total responses</a:t>
            </a:r>
            <a:endParaRPr dirty="0"/>
          </a:p>
          <a:p>
            <a:pPr marL="742950" lvl="1" indent="-285750" algn="l" rtl="0">
              <a:lnSpc>
                <a:spcPct val="90000"/>
              </a:lnSpc>
              <a:spcBef>
                <a:spcPts val="920"/>
              </a:spcBef>
              <a:spcAft>
                <a:spcPts val="0"/>
              </a:spcAft>
              <a:buSzPts val="1600"/>
              <a:buChar char="🞆"/>
            </a:pPr>
            <a:r>
              <a:rPr lang="en-US" dirty="0"/>
              <a:t>Length: ~4 minutes (1-10 minutes)</a:t>
            </a:r>
            <a:endParaRPr dirty="0"/>
          </a:p>
          <a:p>
            <a:pPr marL="342900" lvl="0" indent="-342900" algn="l" rtl="0">
              <a:lnSpc>
                <a:spcPct val="90000"/>
              </a:lnSpc>
              <a:spcBef>
                <a:spcPts val="960"/>
              </a:spcBef>
              <a:spcAft>
                <a:spcPts val="0"/>
              </a:spcAft>
              <a:buSzPts val="1800"/>
              <a:buChar char="🞆"/>
            </a:pPr>
            <a:r>
              <a:rPr lang="en-US" dirty="0"/>
              <a:t>Advertised on Facebook and class group chats, the survey was open for 4 days</a:t>
            </a:r>
            <a:endParaRPr dirty="0"/>
          </a:p>
          <a:p>
            <a:pPr marL="742950" lvl="1" indent="-285750" algn="l" rtl="0">
              <a:lnSpc>
                <a:spcPct val="90000"/>
              </a:lnSpc>
              <a:spcBef>
                <a:spcPts val="920"/>
              </a:spcBef>
              <a:spcAft>
                <a:spcPts val="0"/>
              </a:spcAft>
              <a:buSzPts val="1600"/>
              <a:buChar char="🞆"/>
            </a:pPr>
            <a:r>
              <a:rPr lang="en-US" dirty="0"/>
              <a:t>Open: Wednesday, April 7 (night)</a:t>
            </a:r>
            <a:endParaRPr dirty="0"/>
          </a:p>
          <a:p>
            <a:pPr marL="742950" lvl="1" indent="-285750" algn="l" rtl="0">
              <a:lnSpc>
                <a:spcPct val="90000"/>
              </a:lnSpc>
              <a:spcBef>
                <a:spcPts val="920"/>
              </a:spcBef>
              <a:spcAft>
                <a:spcPts val="0"/>
              </a:spcAft>
              <a:buSzPts val="1600"/>
              <a:buChar char="🞆"/>
            </a:pPr>
            <a:r>
              <a:rPr lang="en-US" dirty="0"/>
              <a:t>Close: Saturday, April 10 (night)</a:t>
            </a:r>
            <a:endParaRPr dirty="0"/>
          </a:p>
          <a:p>
            <a:pPr marL="342900" lvl="0" indent="-342900" algn="l" rtl="0">
              <a:lnSpc>
                <a:spcPct val="90000"/>
              </a:lnSpc>
              <a:spcBef>
                <a:spcPts val="960"/>
              </a:spcBef>
              <a:spcAft>
                <a:spcPts val="0"/>
              </a:spcAft>
              <a:buSzPts val="1800"/>
              <a:buChar char="🞆"/>
            </a:pPr>
            <a:r>
              <a:rPr lang="en-US" dirty="0"/>
              <a:t>What </a:t>
            </a:r>
            <a:r>
              <a:rPr lang="en-US" u="sng" dirty="0">
                <a:solidFill>
                  <a:schemeClr val="hlink"/>
                </a:solidFill>
                <a:hlinkClick r:id="rId3"/>
              </a:rPr>
              <a:t>questions</a:t>
            </a:r>
            <a:r>
              <a:rPr lang="en-US" dirty="0"/>
              <a:t> did I ask?</a:t>
            </a:r>
            <a:endParaRPr dirty="0"/>
          </a:p>
        </p:txBody>
      </p:sp>
      <p:sp>
        <p:nvSpPr>
          <p:cNvPr id="512" name="Google Shape;512;gd30b6e0ebd_0_412"/>
          <p:cNvSpPr/>
          <p:nvPr/>
        </p:nvSpPr>
        <p:spPr>
          <a:xfrm>
            <a:off x="6475898" y="0"/>
            <a:ext cx="57132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13" name="Google Shape;513;gd30b6e0ebd_0_412"/>
          <p:cNvSpPr/>
          <p:nvPr/>
        </p:nvSpPr>
        <p:spPr>
          <a:xfrm>
            <a:off x="7128932" y="958640"/>
            <a:ext cx="4419600" cy="4945200"/>
          </a:xfrm>
          <a:prstGeom prst="roundRect">
            <a:avLst>
              <a:gd name="adj" fmla="val 3513"/>
            </a:avLst>
          </a:prstGeom>
          <a:solidFill>
            <a:schemeClr val="lt1"/>
          </a:solidFill>
          <a:ln w="158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pic>
        <p:nvPicPr>
          <p:cNvPr id="514" name="Google Shape;514;gd30b6e0ebd_0_412" descr="Text&#10;&#10;Description automatically generated"/>
          <p:cNvPicPr preferRelativeResize="0"/>
          <p:nvPr/>
        </p:nvPicPr>
        <p:blipFill rotWithShape="1">
          <a:blip r:embed="rId4">
            <a:alphaModFix/>
          </a:blip>
          <a:srcRect b="14922"/>
          <a:stretch/>
        </p:blipFill>
        <p:spPr>
          <a:xfrm>
            <a:off x="7410517" y="2362568"/>
            <a:ext cx="3832042" cy="180539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19"/>
        <p:cNvGrpSpPr/>
        <p:nvPr/>
      </p:nvGrpSpPr>
      <p:grpSpPr>
        <a:xfrm>
          <a:off x="0" y="0"/>
          <a:ext cx="0" cy="0"/>
          <a:chOff x="0" y="0"/>
          <a:chExt cx="0" cy="0"/>
        </a:xfrm>
      </p:grpSpPr>
      <p:pic>
        <p:nvPicPr>
          <p:cNvPr id="520" name="Google Shape;520;gd30b6e0ebd_0_421" descr="Chart, bar chart&#10;&#10;Description automatically generated"/>
          <p:cNvPicPr preferRelativeResize="0"/>
          <p:nvPr/>
        </p:nvPicPr>
        <p:blipFill rotWithShape="1">
          <a:blip r:embed="rId3">
            <a:alphaModFix/>
          </a:blip>
          <a:srcRect/>
          <a:stretch/>
        </p:blipFill>
        <p:spPr>
          <a:xfrm>
            <a:off x="799017" y="321734"/>
            <a:ext cx="4743135" cy="2905170"/>
          </a:xfrm>
          <a:prstGeom prst="rect">
            <a:avLst/>
          </a:prstGeom>
          <a:noFill/>
          <a:ln>
            <a:noFill/>
          </a:ln>
        </p:spPr>
      </p:pic>
      <p:sp>
        <p:nvSpPr>
          <p:cNvPr id="521" name="Google Shape;521;gd30b6e0ebd_0_421"/>
          <p:cNvSpPr/>
          <p:nvPr/>
        </p:nvSpPr>
        <p:spPr>
          <a:xfrm>
            <a:off x="6050280" y="0"/>
            <a:ext cx="91500" cy="6858000"/>
          </a:xfrm>
          <a:prstGeom prst="rect">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pic>
        <p:nvPicPr>
          <p:cNvPr id="522" name="Google Shape;522;gd30b6e0ebd_0_421" descr="Chart&#10;&#10;Description automatically generated"/>
          <p:cNvPicPr preferRelativeResize="0"/>
          <p:nvPr/>
        </p:nvPicPr>
        <p:blipFill rotWithShape="1">
          <a:blip r:embed="rId4">
            <a:alphaModFix/>
          </a:blip>
          <a:srcRect/>
          <a:stretch/>
        </p:blipFill>
        <p:spPr>
          <a:xfrm>
            <a:off x="6521452" y="321734"/>
            <a:ext cx="4685757" cy="2905170"/>
          </a:xfrm>
          <a:prstGeom prst="rect">
            <a:avLst/>
          </a:prstGeom>
          <a:noFill/>
          <a:ln>
            <a:noFill/>
          </a:ln>
        </p:spPr>
      </p:pic>
      <p:sp>
        <p:nvSpPr>
          <p:cNvPr id="523" name="Google Shape;523;gd30b6e0ebd_0_421"/>
          <p:cNvSpPr/>
          <p:nvPr/>
        </p:nvSpPr>
        <p:spPr>
          <a:xfrm>
            <a:off x="0" y="3383280"/>
            <a:ext cx="6126600" cy="91500"/>
          </a:xfrm>
          <a:prstGeom prst="rect">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24" name="Google Shape;524;gd30b6e0ebd_0_421"/>
          <p:cNvSpPr/>
          <p:nvPr/>
        </p:nvSpPr>
        <p:spPr>
          <a:xfrm>
            <a:off x="6065520" y="3383280"/>
            <a:ext cx="6126600" cy="91500"/>
          </a:xfrm>
          <a:prstGeom prst="rect">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pic>
        <p:nvPicPr>
          <p:cNvPr id="525" name="Google Shape;525;gd30b6e0ebd_0_421" descr="Chart, bar chart&#10;&#10;Description automatically generated"/>
          <p:cNvPicPr preferRelativeResize="0"/>
          <p:nvPr/>
        </p:nvPicPr>
        <p:blipFill rotWithShape="1">
          <a:blip r:embed="rId5">
            <a:alphaModFix/>
          </a:blip>
          <a:srcRect/>
          <a:stretch/>
        </p:blipFill>
        <p:spPr>
          <a:xfrm>
            <a:off x="917065" y="3631096"/>
            <a:ext cx="4507036" cy="2760560"/>
          </a:xfrm>
          <a:prstGeom prst="rect">
            <a:avLst/>
          </a:prstGeom>
          <a:noFill/>
          <a:ln>
            <a:noFill/>
          </a:ln>
        </p:spPr>
      </p:pic>
      <p:pic>
        <p:nvPicPr>
          <p:cNvPr id="526" name="Google Shape;526;gd30b6e0ebd_0_421" descr="Chart, bar chart&#10;&#10;Description automatically generated"/>
          <p:cNvPicPr preferRelativeResize="0"/>
          <p:nvPr/>
        </p:nvPicPr>
        <p:blipFill rotWithShape="1">
          <a:blip r:embed="rId6">
            <a:alphaModFix/>
          </a:blip>
          <a:srcRect/>
          <a:stretch/>
        </p:blipFill>
        <p:spPr>
          <a:xfrm>
            <a:off x="6629060" y="3631096"/>
            <a:ext cx="4470542" cy="276056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gd30b6e0ebd_0_796"/>
          <p:cNvSpPr txBox="1">
            <a:spLocks noGrp="1"/>
          </p:cNvSpPr>
          <p:nvPr>
            <p:ph type="ctrTitle"/>
          </p:nvPr>
        </p:nvSpPr>
        <p:spPr>
          <a:xfrm>
            <a:off x="1084728" y="1597961"/>
            <a:ext cx="3176700" cy="3162300"/>
          </a:xfrm>
          <a:prstGeom prst="rect">
            <a:avLst/>
          </a:prstGeom>
          <a:noFill/>
          <a:ln>
            <a:noFill/>
          </a:ln>
          <a:effectLst>
            <a:outerShdw blurRad="50800">
              <a:srgbClr val="000000">
                <a:alpha val="60000"/>
              </a:srgbClr>
            </a:outerShdw>
          </a:effectLst>
        </p:spPr>
        <p:txBody>
          <a:bodyPr spcFirstLastPara="1" wrap="square" lIns="91425" tIns="45700" rIns="91425" bIns="45700" anchor="t" anchorCtr="0">
            <a:normAutofit fontScale="90000"/>
          </a:bodyPr>
          <a:lstStyle/>
          <a:p>
            <a:pPr marL="0" lvl="0" indent="0" algn="l" rtl="0">
              <a:spcBef>
                <a:spcPts val="0"/>
              </a:spcBef>
              <a:spcAft>
                <a:spcPts val="0"/>
              </a:spcAft>
              <a:buClr>
                <a:srgbClr val="FEFEFE"/>
              </a:buClr>
              <a:buSzPct val="100000"/>
              <a:buFont typeface="Century Gothic"/>
              <a:buNone/>
            </a:pPr>
            <a:br>
              <a:rPr lang="en-US"/>
            </a:br>
            <a:br>
              <a:rPr lang="en-US"/>
            </a:br>
            <a:br>
              <a:rPr lang="en-US"/>
            </a:br>
            <a:r>
              <a:rPr lang="en-US"/>
              <a:t>Analysis</a:t>
            </a:r>
            <a:br>
              <a:rPr lang="en-US"/>
            </a:br>
            <a:endParaRPr/>
          </a:p>
        </p:txBody>
      </p:sp>
      <p:sp>
        <p:nvSpPr>
          <p:cNvPr id="532" name="Google Shape;532;gd30b6e0ebd_0_796"/>
          <p:cNvSpPr txBox="1">
            <a:spLocks noGrp="1"/>
          </p:cNvSpPr>
          <p:nvPr>
            <p:ph type="subTitle" idx="1"/>
          </p:nvPr>
        </p:nvSpPr>
        <p:spPr>
          <a:xfrm>
            <a:off x="1084728" y="4902489"/>
            <a:ext cx="3176700" cy="985200"/>
          </a:xfrm>
          <a:prstGeom prst="rect">
            <a:avLst/>
          </a:prstGeom>
          <a:noFill/>
          <a:ln>
            <a:noFill/>
          </a:ln>
          <a:effectLst>
            <a:outerShdw blurRad="50800">
              <a:srgbClr val="000000">
                <a:alpha val="40000"/>
              </a:srgbClr>
            </a:outerShdw>
          </a:effectLst>
        </p:spPr>
        <p:txBody>
          <a:bodyPr spcFirstLastPara="1" wrap="square" lIns="91425" tIns="45700" rIns="91425" bIns="45700" anchor="b" anchorCtr="0">
            <a:normAutofit/>
          </a:bodyPr>
          <a:lstStyle/>
          <a:p>
            <a:pPr marL="0" lvl="0" indent="0" algn="l" rtl="0">
              <a:spcBef>
                <a:spcPts val="0"/>
              </a:spcBef>
              <a:spcAft>
                <a:spcPts val="0"/>
              </a:spcAft>
              <a:buSzPts val="1800"/>
              <a:buNone/>
            </a:pPr>
            <a:r>
              <a:rPr lang="en-US"/>
              <a:t>Almost there…</a:t>
            </a:r>
            <a:endParaRPr/>
          </a:p>
        </p:txBody>
      </p:sp>
      <p:pic>
        <p:nvPicPr>
          <p:cNvPr id="533" name="Google Shape;533;gd30b6e0ebd_0_796" descr="Abstract background of multi-colored cubes"/>
          <p:cNvPicPr preferRelativeResize="0"/>
          <p:nvPr/>
        </p:nvPicPr>
        <p:blipFill rotWithShape="1">
          <a:blip r:embed="rId3">
            <a:alphaModFix/>
          </a:blip>
          <a:srcRect l="17057" r="15630"/>
          <a:stretch/>
        </p:blipFill>
        <p:spPr>
          <a:xfrm>
            <a:off x="5224099" y="2"/>
            <a:ext cx="6967903" cy="6858005"/>
          </a:xfrm>
          <a:custGeom>
            <a:avLst/>
            <a:gdLst/>
            <a:ahLst/>
            <a:cxnLst/>
            <a:rect l="l" t="t" r="r" b="b"/>
            <a:pathLst>
              <a:path w="6967903" h="6858005" extrusionOk="0">
                <a:moveTo>
                  <a:pt x="6967903" y="0"/>
                </a:moveTo>
                <a:lnTo>
                  <a:pt x="6967903" y="6858005"/>
                </a:lnTo>
                <a:lnTo>
                  <a:pt x="0" y="6858005"/>
                </a:lnTo>
                <a:cubicBezTo>
                  <a:pt x="0" y="3070435"/>
                  <a:pt x="3119637" y="0"/>
                  <a:pt x="6967903" y="0"/>
                </a:cubicBezTo>
                <a:close/>
              </a:path>
            </a:pathLst>
          </a:cu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gd30b6e0ebd_0_811"/>
          <p:cNvSpPr txBox="1">
            <a:spLocks noGrp="1"/>
          </p:cNvSpPr>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lvl="0">
              <a:buSzPts val="4000"/>
            </a:pPr>
            <a:r>
              <a:rPr lang="en-US" dirty="0"/>
              <a:t>Linguistic Backgrounds: </a:t>
            </a:r>
            <a:r>
              <a:rPr lang="en-US" dirty="0">
                <a:gradFill flip="none" rotWithShape="1">
                  <a:gsLst>
                    <a:gs pos="76000">
                      <a:srgbClr val="FF0000"/>
                    </a:gs>
                    <a:gs pos="90000">
                      <a:srgbClr val="00B050"/>
                    </a:gs>
                    <a:gs pos="84000">
                      <a:srgbClr val="FFFF00"/>
                    </a:gs>
                    <a:gs pos="80000">
                      <a:srgbClr val="FFC000"/>
                    </a:gs>
                    <a:gs pos="95000">
                      <a:srgbClr val="0070C0"/>
                    </a:gs>
                    <a:gs pos="100000">
                      <a:srgbClr val="7030A0"/>
                    </a:gs>
                  </a:gsLst>
                  <a:lin ang="0" scaled="1"/>
                  <a:tileRect/>
                </a:gradFill>
              </a:rPr>
              <a:t>Diverse</a:t>
            </a:r>
            <a:endParaRPr dirty="0"/>
          </a:p>
        </p:txBody>
      </p:sp>
      <p:sp>
        <p:nvSpPr>
          <p:cNvPr id="549" name="Google Shape;549;gd30b6e0ebd_0_811"/>
          <p:cNvSpPr txBox="1">
            <a:spLocks noGrp="1"/>
          </p:cNvSpPr>
          <p:nvPr>
            <p:ph type="body" idx="1"/>
          </p:nvPr>
        </p:nvSpPr>
        <p:spPr>
          <a:xfrm>
            <a:off x="818712" y="2222287"/>
            <a:ext cx="10554600" cy="3636600"/>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342900" lvl="0" indent="-342900" algn="l" rtl="0">
              <a:spcBef>
                <a:spcPts val="0"/>
              </a:spcBef>
              <a:spcAft>
                <a:spcPts val="0"/>
              </a:spcAft>
              <a:buSzPts val="1800"/>
              <a:buChar char="🞆"/>
            </a:pPr>
            <a:r>
              <a:rPr lang="en-US" b="1" u="sng"/>
              <a:t>42</a:t>
            </a:r>
            <a:r>
              <a:rPr lang="en-US"/>
              <a:t> responses</a:t>
            </a:r>
            <a:endParaRPr/>
          </a:p>
          <a:p>
            <a:pPr marL="342900" lvl="0" indent="-342900" algn="l" rtl="0">
              <a:spcBef>
                <a:spcPts val="960"/>
              </a:spcBef>
              <a:spcAft>
                <a:spcPts val="0"/>
              </a:spcAft>
              <a:buSzPts val="1800"/>
              <a:buChar char="🞆"/>
            </a:pPr>
            <a:r>
              <a:rPr lang="en-US" b="1" u="sng"/>
              <a:t>18</a:t>
            </a:r>
            <a:r>
              <a:rPr lang="en-US"/>
              <a:t> students self-identified as navigating environments with multiple languages or dialects.</a:t>
            </a:r>
            <a:endParaRPr/>
          </a:p>
        </p:txBody>
      </p:sp>
      <p:pic>
        <p:nvPicPr>
          <p:cNvPr id="550" name="Google Shape;550;gd30b6e0ebd_0_811"/>
          <p:cNvPicPr preferRelativeResize="0"/>
          <p:nvPr/>
        </p:nvPicPr>
        <p:blipFill rotWithShape="1">
          <a:blip r:embed="rId3">
            <a:alphaModFix/>
          </a:blip>
          <a:srcRect/>
          <a:stretch/>
        </p:blipFill>
        <p:spPr>
          <a:xfrm>
            <a:off x="1784349" y="2362200"/>
            <a:ext cx="8623300" cy="1066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dk1"/>
        </a:solidFill>
        <a:effectLst/>
      </p:bgPr>
    </p:bg>
    <p:spTree>
      <p:nvGrpSpPr>
        <p:cNvPr id="1" name="Shape 555"/>
        <p:cNvGrpSpPr/>
        <p:nvPr/>
      </p:nvGrpSpPr>
      <p:grpSpPr>
        <a:xfrm>
          <a:off x="0" y="0"/>
          <a:ext cx="0" cy="0"/>
          <a:chOff x="0" y="0"/>
          <a:chExt cx="0" cy="0"/>
        </a:xfrm>
      </p:grpSpPr>
      <p:pic>
        <p:nvPicPr>
          <p:cNvPr id="556" name="Google Shape;556;gd30b6e0ebd_0_817" descr="Text&#10;&#10;Description automatically generated"/>
          <p:cNvPicPr preferRelativeResize="0"/>
          <p:nvPr/>
        </p:nvPicPr>
        <p:blipFill rotWithShape="1">
          <a:blip r:embed="rId3">
            <a:alphaModFix/>
          </a:blip>
          <a:srcRect/>
          <a:stretch/>
        </p:blipFill>
        <p:spPr>
          <a:xfrm>
            <a:off x="1526240" y="3361"/>
            <a:ext cx="9139516" cy="685463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gd30b6e0ebd_0_822"/>
          <p:cNvSpPr txBox="1">
            <a:spLocks noGrp="1"/>
          </p:cNvSpPr>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en-US"/>
              <a:t>English isn’t a monolith.</a:t>
            </a:r>
            <a:endParaRPr/>
          </a:p>
        </p:txBody>
      </p:sp>
      <p:sp>
        <p:nvSpPr>
          <p:cNvPr id="563" name="Google Shape;563;gd30b6e0ebd_0_822"/>
          <p:cNvSpPr txBox="1">
            <a:spLocks noGrp="1"/>
          </p:cNvSpPr>
          <p:nvPr>
            <p:ph type="body" idx="1"/>
          </p:nvPr>
        </p:nvSpPr>
        <p:spPr>
          <a:xfrm>
            <a:off x="818712" y="2222287"/>
            <a:ext cx="10554600" cy="3636600"/>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342900" lvl="0" indent="-342900" algn="l" rtl="0">
              <a:spcBef>
                <a:spcPts val="0"/>
              </a:spcBef>
              <a:spcAft>
                <a:spcPts val="0"/>
              </a:spcAft>
              <a:buSzPts val="1800"/>
              <a:buChar char="🞆"/>
            </a:pPr>
            <a:r>
              <a:rPr lang="en-US"/>
              <a:t>Of the </a:t>
            </a:r>
            <a:r>
              <a:rPr lang="en-US" b="1" u="sng"/>
              <a:t>24</a:t>
            </a:r>
            <a:r>
              <a:rPr lang="en-US"/>
              <a:t> students who self-identified as mostly English speakers with linguistically similar home and college environments, they used a variety of descriptors that provided nuance.</a:t>
            </a:r>
            <a:endParaRPr/>
          </a:p>
          <a:p>
            <a:pPr marL="742950" lvl="1" indent="-285750" algn="l" rtl="0">
              <a:spcBef>
                <a:spcPts val="920"/>
              </a:spcBef>
              <a:spcAft>
                <a:spcPts val="0"/>
              </a:spcAft>
              <a:buSzPts val="1600"/>
              <a:buChar char="🞆"/>
            </a:pPr>
            <a:r>
              <a:rPr lang="en-US"/>
              <a:t>“Native English”</a:t>
            </a:r>
            <a:endParaRPr/>
          </a:p>
          <a:p>
            <a:pPr marL="742950" lvl="1" indent="-285750" algn="l" rtl="0">
              <a:spcBef>
                <a:spcPts val="920"/>
              </a:spcBef>
              <a:spcAft>
                <a:spcPts val="0"/>
              </a:spcAft>
              <a:buSzPts val="1600"/>
              <a:buChar char="🞆"/>
            </a:pPr>
            <a:r>
              <a:rPr lang="en-US"/>
              <a:t>Sign language</a:t>
            </a:r>
            <a:endParaRPr/>
          </a:p>
          <a:p>
            <a:pPr marL="742950" lvl="1" indent="-285750" algn="l" rtl="0">
              <a:spcBef>
                <a:spcPts val="920"/>
              </a:spcBef>
              <a:spcAft>
                <a:spcPts val="0"/>
              </a:spcAft>
              <a:buSzPts val="1600"/>
              <a:buChar char="🞆"/>
            </a:pPr>
            <a:r>
              <a:rPr lang="en-US"/>
              <a:t>Academic English </a:t>
            </a:r>
            <a:endParaRPr/>
          </a:p>
          <a:p>
            <a:pPr marL="742950" lvl="1" indent="-285750" algn="l" rtl="0">
              <a:spcBef>
                <a:spcPts val="920"/>
              </a:spcBef>
              <a:spcAft>
                <a:spcPts val="0"/>
              </a:spcAft>
              <a:buSzPts val="1600"/>
              <a:buChar char="🞆"/>
            </a:pPr>
            <a:r>
              <a:rPr lang="en-US"/>
              <a:t>Colloquialism</a:t>
            </a:r>
            <a:endParaRPr/>
          </a:p>
          <a:p>
            <a:pPr marL="742950" lvl="1" indent="-285750" algn="l" rtl="0">
              <a:spcBef>
                <a:spcPts val="920"/>
              </a:spcBef>
              <a:spcAft>
                <a:spcPts val="0"/>
              </a:spcAft>
              <a:buSzPts val="1600"/>
              <a:buChar char="🞆"/>
            </a:pPr>
            <a:r>
              <a:rPr lang="en-US"/>
              <a:t>Informal (West Coast)</a:t>
            </a:r>
            <a:endParaRPr/>
          </a:p>
          <a:p>
            <a:pPr marL="742950" lvl="1" indent="-285750" algn="l" rtl="0">
              <a:spcBef>
                <a:spcPts val="920"/>
              </a:spcBef>
              <a:spcAft>
                <a:spcPts val="0"/>
              </a:spcAft>
              <a:buSzPts val="1600"/>
              <a:buChar char="🞆"/>
            </a:pPr>
            <a:r>
              <a:rPr lang="en-US"/>
              <a:t>Southern</a:t>
            </a:r>
            <a:endParaRPr/>
          </a:p>
          <a:p>
            <a:pPr marL="742950" lvl="1" indent="-285750" algn="l" rtl="0">
              <a:spcBef>
                <a:spcPts val="920"/>
              </a:spcBef>
              <a:spcAft>
                <a:spcPts val="0"/>
              </a:spcAft>
              <a:buSzPts val="1600"/>
              <a:buChar char="🞆"/>
            </a:pPr>
            <a:r>
              <a:rPr lang="en-US"/>
              <a:t>New Jersey</a:t>
            </a:r>
            <a:endParaRPr/>
          </a:p>
          <a:p>
            <a:pPr marL="742950" lvl="1" indent="-285750" algn="l" rtl="0">
              <a:spcBef>
                <a:spcPts val="920"/>
              </a:spcBef>
              <a:spcAft>
                <a:spcPts val="0"/>
              </a:spcAft>
              <a:buSzPts val="1600"/>
              <a:buChar char="🞆"/>
            </a:pPr>
            <a:r>
              <a:rPr lang="en-US"/>
              <a:t>“No real language”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68"/>
        <p:cNvGrpSpPr/>
        <p:nvPr/>
      </p:nvGrpSpPr>
      <p:grpSpPr>
        <a:xfrm>
          <a:off x="0" y="0"/>
          <a:ext cx="0" cy="0"/>
          <a:chOff x="0" y="0"/>
          <a:chExt cx="0" cy="0"/>
        </a:xfrm>
      </p:grpSpPr>
      <p:sp>
        <p:nvSpPr>
          <p:cNvPr id="569" name="Google Shape;569;gd30b6e0ebd_0_828"/>
          <p:cNvSpPr/>
          <p:nvPr/>
        </p:nvSpPr>
        <p:spPr>
          <a:xfrm>
            <a:off x="0" y="0"/>
            <a:ext cx="12192000" cy="6858000"/>
          </a:xfrm>
          <a:prstGeom prst="rect">
            <a:avLst/>
          </a:prstGeom>
          <a:blipFill rotWithShape="1">
            <a:blip r:embed="rId3">
              <a:alphaModFix/>
            </a:blip>
            <a:tile tx="0" ty="0" sx="99997" sy="99997" flip="none" algn="tl"/>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pic>
        <p:nvPicPr>
          <p:cNvPr id="570" name="Google Shape;570;gd30b6e0ebd_0_828" descr="Chart, bar chart&#10;&#10;Description automatically generated"/>
          <p:cNvPicPr preferRelativeResize="0"/>
          <p:nvPr/>
        </p:nvPicPr>
        <p:blipFill rotWithShape="1">
          <a:blip r:embed="rId4">
            <a:alphaModFix/>
          </a:blip>
          <a:srcRect/>
          <a:stretch/>
        </p:blipFill>
        <p:spPr>
          <a:xfrm>
            <a:off x="1543050" y="635000"/>
            <a:ext cx="9105900" cy="5588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75"/>
        <p:cNvGrpSpPr/>
        <p:nvPr/>
      </p:nvGrpSpPr>
      <p:grpSpPr>
        <a:xfrm>
          <a:off x="0" y="0"/>
          <a:ext cx="0" cy="0"/>
          <a:chOff x="0" y="0"/>
          <a:chExt cx="0" cy="0"/>
        </a:xfrm>
      </p:grpSpPr>
      <p:sp>
        <p:nvSpPr>
          <p:cNvPr id="576" name="Google Shape;576;gd30b6e0ebd_0_834"/>
          <p:cNvSpPr/>
          <p:nvPr/>
        </p:nvSpPr>
        <p:spPr>
          <a:xfrm>
            <a:off x="0" y="0"/>
            <a:ext cx="12192000" cy="6858000"/>
          </a:xfrm>
          <a:prstGeom prst="rect">
            <a:avLst/>
          </a:prstGeom>
          <a:blipFill rotWithShape="1">
            <a:blip r:embed="rId3">
              <a:alphaModFix/>
            </a:blip>
            <a:tile tx="0" ty="0" sx="99997" sy="99997" flip="none" algn="tl"/>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pic>
        <p:nvPicPr>
          <p:cNvPr id="577" name="Google Shape;577;gd30b6e0ebd_0_834" descr="Chart, bar chart&#10;&#10;Description automatically generated"/>
          <p:cNvPicPr preferRelativeResize="0"/>
          <p:nvPr/>
        </p:nvPicPr>
        <p:blipFill rotWithShape="1">
          <a:blip r:embed="rId4">
            <a:alphaModFix/>
          </a:blip>
          <a:srcRect/>
          <a:stretch/>
        </p:blipFill>
        <p:spPr>
          <a:xfrm>
            <a:off x="1447800" y="647700"/>
            <a:ext cx="9296400" cy="5562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82"/>
        <p:cNvGrpSpPr/>
        <p:nvPr/>
      </p:nvGrpSpPr>
      <p:grpSpPr>
        <a:xfrm>
          <a:off x="0" y="0"/>
          <a:ext cx="0" cy="0"/>
          <a:chOff x="0" y="0"/>
          <a:chExt cx="0" cy="0"/>
        </a:xfrm>
      </p:grpSpPr>
      <p:sp>
        <p:nvSpPr>
          <p:cNvPr id="583" name="Google Shape;583;gd30b6e0ebd_0_840"/>
          <p:cNvSpPr/>
          <p:nvPr/>
        </p:nvSpPr>
        <p:spPr>
          <a:xfrm>
            <a:off x="0" y="0"/>
            <a:ext cx="12192000" cy="6858000"/>
          </a:xfrm>
          <a:prstGeom prst="rect">
            <a:avLst/>
          </a:prstGeom>
          <a:blipFill rotWithShape="1">
            <a:blip r:embed="rId3">
              <a:alphaModFix/>
            </a:blip>
            <a:tile tx="0" ty="0" sx="99997" sy="99997" flip="none" algn="tl"/>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pic>
        <p:nvPicPr>
          <p:cNvPr id="584" name="Google Shape;584;gd30b6e0ebd_0_840" descr="Chart, bar chart&#10;&#10;Description automatically generated"/>
          <p:cNvPicPr preferRelativeResize="0"/>
          <p:nvPr/>
        </p:nvPicPr>
        <p:blipFill rotWithShape="1">
          <a:blip r:embed="rId4">
            <a:alphaModFix/>
          </a:blip>
          <a:srcRect/>
          <a:stretch/>
        </p:blipFill>
        <p:spPr>
          <a:xfrm>
            <a:off x="1504950" y="635000"/>
            <a:ext cx="9182100" cy="5588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gd30b6e0ebd_0_846"/>
          <p:cNvSpPr txBox="1">
            <a:spLocks noGrp="1"/>
          </p:cNvSpPr>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3700"/>
              <a:buFont typeface="Century Gothic"/>
              <a:buNone/>
            </a:pPr>
            <a:r>
              <a:rPr lang="en-US" sz="3600" dirty="0"/>
              <a:t>1. Code-switching Between Home and School</a:t>
            </a:r>
            <a:endParaRPr sz="3600" dirty="0"/>
          </a:p>
        </p:txBody>
      </p:sp>
      <p:grpSp>
        <p:nvGrpSpPr>
          <p:cNvPr id="591" name="Google Shape;591;gd30b6e0ebd_0_846"/>
          <p:cNvGrpSpPr/>
          <p:nvPr/>
        </p:nvGrpSpPr>
        <p:grpSpPr>
          <a:xfrm>
            <a:off x="818712" y="2222798"/>
            <a:ext cx="10554600" cy="4187524"/>
            <a:chOff x="0" y="511"/>
            <a:chExt cx="10554600" cy="4187524"/>
          </a:xfrm>
        </p:grpSpPr>
        <p:cxnSp>
          <p:nvCxnSpPr>
            <p:cNvPr id="592" name="Google Shape;592;gd30b6e0ebd_0_846"/>
            <p:cNvCxnSpPr/>
            <p:nvPr/>
          </p:nvCxnSpPr>
          <p:spPr>
            <a:xfrm>
              <a:off x="0" y="511"/>
              <a:ext cx="10554600" cy="0"/>
            </a:xfrm>
            <a:prstGeom prst="straightConnector1">
              <a:avLst/>
            </a:prstGeom>
            <a:solidFill>
              <a:schemeClr val="accent1"/>
            </a:solidFill>
            <a:ln w="15875" cap="rnd" cmpd="sng">
              <a:solidFill>
                <a:schemeClr val="accent1"/>
              </a:solidFill>
              <a:prstDash val="solid"/>
              <a:round/>
              <a:headEnd type="none" w="sm" len="sm"/>
              <a:tailEnd type="none" w="sm" len="sm"/>
            </a:ln>
          </p:spPr>
        </p:cxnSp>
        <p:sp>
          <p:nvSpPr>
            <p:cNvPr id="593" name="Google Shape;593;gd30b6e0ebd_0_846"/>
            <p:cNvSpPr/>
            <p:nvPr/>
          </p:nvSpPr>
          <p:spPr>
            <a:xfrm>
              <a:off x="0" y="511"/>
              <a:ext cx="10554600" cy="46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gd30b6e0ebd_0_846"/>
            <p:cNvSpPr txBox="1"/>
            <p:nvPr/>
          </p:nvSpPr>
          <p:spPr>
            <a:xfrm>
              <a:off x="0" y="511"/>
              <a:ext cx="10554600" cy="465300"/>
            </a:xfrm>
            <a:prstGeom prst="rect">
              <a:avLst/>
            </a:prstGeom>
            <a:noFill/>
            <a:ln>
              <a:noFill/>
            </a:ln>
          </p:spPr>
          <p:txBody>
            <a:bodyPr spcFirstLastPara="1" wrap="square" lIns="60950" tIns="60950" rIns="60950" bIns="60950" anchor="t" anchorCtr="0">
              <a:noAutofit/>
            </a:bodyPr>
            <a:lstStyle/>
            <a:p>
              <a:pPr marL="0" marR="0" lvl="0" indent="0" algn="l" rtl="0">
                <a:lnSpc>
                  <a:spcPct val="90000"/>
                </a:lnSpc>
                <a:spcBef>
                  <a:spcPts val="0"/>
                </a:spcBef>
                <a:spcAft>
                  <a:spcPts val="0"/>
                </a:spcAft>
                <a:buClr>
                  <a:schemeClr val="lt1"/>
                </a:buClr>
                <a:buSzPts val="1600"/>
                <a:buFont typeface="Century Gothic"/>
                <a:buNone/>
              </a:pPr>
              <a:r>
                <a:rPr lang="en-US" sz="1600" b="0" i="0" u="none" strike="noStrike" cap="none">
                  <a:solidFill>
                    <a:schemeClr val="lt1"/>
                  </a:solidFill>
                  <a:latin typeface="Century Gothic"/>
                  <a:ea typeface="Century Gothic"/>
                  <a:cs typeface="Century Gothic"/>
                  <a:sym typeface="Century Gothic"/>
                </a:rPr>
                <a:t>“how different academic standards and expectations are”</a:t>
              </a:r>
              <a:endParaRPr sz="1600" b="0" i="0" u="none" strike="noStrike" cap="none">
                <a:solidFill>
                  <a:schemeClr val="lt1"/>
                </a:solidFill>
                <a:latin typeface="Century Gothic"/>
                <a:ea typeface="Century Gothic"/>
                <a:cs typeface="Century Gothic"/>
                <a:sym typeface="Century Gothic"/>
              </a:endParaRPr>
            </a:p>
          </p:txBody>
        </p:sp>
        <p:cxnSp>
          <p:nvCxnSpPr>
            <p:cNvPr id="595" name="Google Shape;595;gd30b6e0ebd_0_846"/>
            <p:cNvCxnSpPr/>
            <p:nvPr/>
          </p:nvCxnSpPr>
          <p:spPr>
            <a:xfrm>
              <a:off x="0" y="465789"/>
              <a:ext cx="10554600" cy="0"/>
            </a:xfrm>
            <a:prstGeom prst="straightConnector1">
              <a:avLst/>
            </a:prstGeom>
            <a:solidFill>
              <a:schemeClr val="accent1"/>
            </a:solidFill>
            <a:ln w="15875" cap="rnd" cmpd="sng">
              <a:solidFill>
                <a:schemeClr val="accent1"/>
              </a:solidFill>
              <a:prstDash val="solid"/>
              <a:round/>
              <a:headEnd type="none" w="sm" len="sm"/>
              <a:tailEnd type="none" w="sm" len="sm"/>
            </a:ln>
          </p:spPr>
        </p:cxnSp>
        <p:sp>
          <p:nvSpPr>
            <p:cNvPr id="596" name="Google Shape;596;gd30b6e0ebd_0_846"/>
            <p:cNvSpPr/>
            <p:nvPr/>
          </p:nvSpPr>
          <p:spPr>
            <a:xfrm>
              <a:off x="0" y="465789"/>
              <a:ext cx="10554600" cy="46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gd30b6e0ebd_0_846"/>
            <p:cNvSpPr txBox="1"/>
            <p:nvPr/>
          </p:nvSpPr>
          <p:spPr>
            <a:xfrm>
              <a:off x="0" y="465789"/>
              <a:ext cx="10554600" cy="465300"/>
            </a:xfrm>
            <a:prstGeom prst="rect">
              <a:avLst/>
            </a:prstGeom>
            <a:noFill/>
            <a:ln>
              <a:noFill/>
            </a:ln>
          </p:spPr>
          <p:txBody>
            <a:bodyPr spcFirstLastPara="1" wrap="square" lIns="60950" tIns="60950" rIns="60950" bIns="60950" anchor="t" anchorCtr="0">
              <a:noAutofit/>
            </a:bodyPr>
            <a:lstStyle/>
            <a:p>
              <a:pPr marL="0" marR="0" lvl="0" indent="0" algn="l" rtl="0">
                <a:lnSpc>
                  <a:spcPct val="90000"/>
                </a:lnSpc>
                <a:spcBef>
                  <a:spcPts val="0"/>
                </a:spcBef>
                <a:spcAft>
                  <a:spcPts val="0"/>
                </a:spcAft>
                <a:buClr>
                  <a:schemeClr val="lt1"/>
                </a:buClr>
                <a:buSzPts val="1600"/>
                <a:buFont typeface="Century Gothic"/>
                <a:buNone/>
              </a:pPr>
              <a:r>
                <a:rPr lang="en-US" sz="1600" b="0" i="0" u="none" strike="noStrike" cap="none">
                  <a:solidFill>
                    <a:schemeClr val="lt1"/>
                  </a:solidFill>
                  <a:latin typeface="Century Gothic"/>
                  <a:ea typeface="Century Gothic"/>
                  <a:cs typeface="Century Gothic"/>
                  <a:sym typeface="Century Gothic"/>
                </a:rPr>
                <a:t>“get used to American accents and formalities that I havent experienced much of before”</a:t>
              </a:r>
              <a:endParaRPr sz="1600" b="0" i="0" u="none" strike="noStrike" cap="none">
                <a:solidFill>
                  <a:schemeClr val="lt1"/>
                </a:solidFill>
                <a:latin typeface="Century Gothic"/>
                <a:ea typeface="Century Gothic"/>
                <a:cs typeface="Century Gothic"/>
                <a:sym typeface="Century Gothic"/>
              </a:endParaRPr>
            </a:p>
          </p:txBody>
        </p:sp>
        <p:cxnSp>
          <p:nvCxnSpPr>
            <p:cNvPr id="598" name="Google Shape;598;gd30b6e0ebd_0_846"/>
            <p:cNvCxnSpPr/>
            <p:nvPr/>
          </p:nvCxnSpPr>
          <p:spPr>
            <a:xfrm>
              <a:off x="0" y="931067"/>
              <a:ext cx="10554600" cy="0"/>
            </a:xfrm>
            <a:prstGeom prst="straightConnector1">
              <a:avLst/>
            </a:prstGeom>
            <a:solidFill>
              <a:schemeClr val="accent1"/>
            </a:solidFill>
            <a:ln w="15875" cap="rnd" cmpd="sng">
              <a:solidFill>
                <a:schemeClr val="accent1"/>
              </a:solidFill>
              <a:prstDash val="solid"/>
              <a:round/>
              <a:headEnd type="none" w="sm" len="sm"/>
              <a:tailEnd type="none" w="sm" len="sm"/>
            </a:ln>
          </p:spPr>
        </p:cxnSp>
        <p:sp>
          <p:nvSpPr>
            <p:cNvPr id="599" name="Google Shape;599;gd30b6e0ebd_0_846"/>
            <p:cNvSpPr/>
            <p:nvPr/>
          </p:nvSpPr>
          <p:spPr>
            <a:xfrm>
              <a:off x="0" y="931067"/>
              <a:ext cx="10554600" cy="46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gd30b6e0ebd_0_846"/>
            <p:cNvSpPr txBox="1"/>
            <p:nvPr/>
          </p:nvSpPr>
          <p:spPr>
            <a:xfrm>
              <a:off x="0" y="931067"/>
              <a:ext cx="10554600" cy="465300"/>
            </a:xfrm>
            <a:prstGeom prst="rect">
              <a:avLst/>
            </a:prstGeom>
            <a:noFill/>
            <a:ln>
              <a:noFill/>
            </a:ln>
          </p:spPr>
          <p:txBody>
            <a:bodyPr spcFirstLastPara="1" wrap="square" lIns="60950" tIns="60950" rIns="60950" bIns="60950" anchor="t" anchorCtr="0">
              <a:noAutofit/>
            </a:bodyPr>
            <a:lstStyle/>
            <a:p>
              <a:pPr marL="0" marR="0" lvl="0" indent="0" algn="l" rtl="0">
                <a:lnSpc>
                  <a:spcPct val="90000"/>
                </a:lnSpc>
                <a:spcBef>
                  <a:spcPts val="0"/>
                </a:spcBef>
                <a:spcAft>
                  <a:spcPts val="0"/>
                </a:spcAft>
                <a:buClr>
                  <a:schemeClr val="lt1"/>
                </a:buClr>
                <a:buSzPts val="1600"/>
                <a:buFont typeface="Century Gothic"/>
                <a:buNone/>
              </a:pPr>
              <a:r>
                <a:rPr lang="en-US" sz="1600" b="0" i="0" u="none" strike="noStrike" cap="none">
                  <a:solidFill>
                    <a:schemeClr val="lt1"/>
                  </a:solidFill>
                  <a:latin typeface="Century Gothic"/>
                  <a:ea typeface="Century Gothic"/>
                  <a:cs typeface="Century Gothic"/>
                  <a:sym typeface="Century Gothic"/>
                </a:rPr>
                <a:t>“English was mostly the ’school’ language and Spanish was what was waiting for me outside my door”</a:t>
              </a:r>
              <a:endParaRPr/>
            </a:p>
          </p:txBody>
        </p:sp>
        <p:cxnSp>
          <p:nvCxnSpPr>
            <p:cNvPr id="601" name="Google Shape;601;gd30b6e0ebd_0_846"/>
            <p:cNvCxnSpPr/>
            <p:nvPr/>
          </p:nvCxnSpPr>
          <p:spPr>
            <a:xfrm>
              <a:off x="0" y="1396345"/>
              <a:ext cx="10554600" cy="0"/>
            </a:xfrm>
            <a:prstGeom prst="straightConnector1">
              <a:avLst/>
            </a:prstGeom>
            <a:solidFill>
              <a:schemeClr val="accent1"/>
            </a:solidFill>
            <a:ln w="15875" cap="rnd" cmpd="sng">
              <a:solidFill>
                <a:schemeClr val="accent1"/>
              </a:solidFill>
              <a:prstDash val="solid"/>
              <a:round/>
              <a:headEnd type="none" w="sm" len="sm"/>
              <a:tailEnd type="none" w="sm" len="sm"/>
            </a:ln>
          </p:spPr>
        </p:cxnSp>
        <p:sp>
          <p:nvSpPr>
            <p:cNvPr id="602" name="Google Shape;602;gd30b6e0ebd_0_846"/>
            <p:cNvSpPr/>
            <p:nvPr/>
          </p:nvSpPr>
          <p:spPr>
            <a:xfrm>
              <a:off x="0" y="1396345"/>
              <a:ext cx="10554600" cy="46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gd30b6e0ebd_0_846"/>
            <p:cNvSpPr txBox="1"/>
            <p:nvPr/>
          </p:nvSpPr>
          <p:spPr>
            <a:xfrm>
              <a:off x="0" y="1396345"/>
              <a:ext cx="10554600" cy="465300"/>
            </a:xfrm>
            <a:prstGeom prst="rect">
              <a:avLst/>
            </a:prstGeom>
            <a:noFill/>
            <a:ln>
              <a:noFill/>
            </a:ln>
          </p:spPr>
          <p:txBody>
            <a:bodyPr spcFirstLastPara="1" wrap="square" lIns="60950" tIns="60950" rIns="60950" bIns="60950" anchor="t" anchorCtr="0">
              <a:noAutofit/>
            </a:bodyPr>
            <a:lstStyle/>
            <a:p>
              <a:pPr marL="0" marR="0" lvl="0" indent="0" algn="l" rtl="0">
                <a:lnSpc>
                  <a:spcPct val="90000"/>
                </a:lnSpc>
                <a:spcBef>
                  <a:spcPts val="0"/>
                </a:spcBef>
                <a:spcAft>
                  <a:spcPts val="0"/>
                </a:spcAft>
                <a:buClr>
                  <a:schemeClr val="lt1"/>
                </a:buClr>
                <a:buSzPts val="1600"/>
                <a:buFont typeface="Century Gothic"/>
                <a:buNone/>
              </a:pPr>
              <a:r>
                <a:rPr lang="en-US" sz="1600" b="0" i="0" u="none" strike="noStrike" cap="none" dirty="0">
                  <a:solidFill>
                    <a:schemeClr val="lt1"/>
                  </a:solidFill>
                  <a:latin typeface="Century Gothic"/>
                  <a:ea typeface="Century Gothic"/>
                  <a:cs typeface="Century Gothic"/>
                  <a:sym typeface="Century Gothic"/>
                </a:rPr>
                <a:t>“I developed [English] skills well throughout my K-12 education”</a:t>
              </a:r>
              <a:endParaRPr dirty="0"/>
            </a:p>
          </p:txBody>
        </p:sp>
        <p:cxnSp>
          <p:nvCxnSpPr>
            <p:cNvPr id="604" name="Google Shape;604;gd30b6e0ebd_0_846"/>
            <p:cNvCxnSpPr/>
            <p:nvPr/>
          </p:nvCxnSpPr>
          <p:spPr>
            <a:xfrm>
              <a:off x="0" y="1861623"/>
              <a:ext cx="10554600" cy="0"/>
            </a:xfrm>
            <a:prstGeom prst="straightConnector1">
              <a:avLst/>
            </a:prstGeom>
            <a:solidFill>
              <a:schemeClr val="accent1"/>
            </a:solidFill>
            <a:ln w="15875" cap="rnd" cmpd="sng">
              <a:solidFill>
                <a:schemeClr val="accent1"/>
              </a:solidFill>
              <a:prstDash val="solid"/>
              <a:round/>
              <a:headEnd type="none" w="sm" len="sm"/>
              <a:tailEnd type="none" w="sm" len="sm"/>
            </a:ln>
          </p:spPr>
        </p:cxnSp>
        <p:sp>
          <p:nvSpPr>
            <p:cNvPr id="605" name="Google Shape;605;gd30b6e0ebd_0_846"/>
            <p:cNvSpPr/>
            <p:nvPr/>
          </p:nvSpPr>
          <p:spPr>
            <a:xfrm>
              <a:off x="0" y="1861623"/>
              <a:ext cx="10554600" cy="46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gd30b6e0ebd_0_846"/>
            <p:cNvSpPr txBox="1"/>
            <p:nvPr/>
          </p:nvSpPr>
          <p:spPr>
            <a:xfrm>
              <a:off x="0" y="1861623"/>
              <a:ext cx="10554600" cy="465300"/>
            </a:xfrm>
            <a:prstGeom prst="rect">
              <a:avLst/>
            </a:prstGeom>
            <a:noFill/>
            <a:ln>
              <a:noFill/>
            </a:ln>
          </p:spPr>
          <p:txBody>
            <a:bodyPr spcFirstLastPara="1" wrap="square" lIns="60950" tIns="60950" rIns="60950" bIns="60950" anchor="t" anchorCtr="0">
              <a:noAutofit/>
            </a:bodyPr>
            <a:lstStyle/>
            <a:p>
              <a:pPr marL="0" marR="0" lvl="0" indent="0" algn="l" rtl="0">
                <a:lnSpc>
                  <a:spcPct val="90000"/>
                </a:lnSpc>
                <a:spcBef>
                  <a:spcPts val="0"/>
                </a:spcBef>
                <a:spcAft>
                  <a:spcPts val="0"/>
                </a:spcAft>
                <a:buClr>
                  <a:schemeClr val="lt1"/>
                </a:buClr>
                <a:buSzPts val="1600"/>
                <a:buFont typeface="Century Gothic"/>
                <a:buNone/>
              </a:pPr>
              <a:r>
                <a:rPr lang="en-US" sz="1600" b="0" i="0" u="none" strike="noStrike" cap="none">
                  <a:solidFill>
                    <a:schemeClr val="lt1"/>
                  </a:solidFill>
                  <a:latin typeface="Century Gothic"/>
                  <a:ea typeface="Century Gothic"/>
                  <a:cs typeface="Century Gothic"/>
                  <a:sym typeface="Century Gothic"/>
                </a:rPr>
                <a:t>“The difference was so clear cut that I never had any problems switching on and off”</a:t>
              </a:r>
              <a:endParaRPr/>
            </a:p>
          </p:txBody>
        </p:sp>
        <p:cxnSp>
          <p:nvCxnSpPr>
            <p:cNvPr id="607" name="Google Shape;607;gd30b6e0ebd_0_846"/>
            <p:cNvCxnSpPr/>
            <p:nvPr/>
          </p:nvCxnSpPr>
          <p:spPr>
            <a:xfrm>
              <a:off x="0" y="2326901"/>
              <a:ext cx="10554600" cy="0"/>
            </a:xfrm>
            <a:prstGeom prst="straightConnector1">
              <a:avLst/>
            </a:prstGeom>
            <a:solidFill>
              <a:schemeClr val="accent1"/>
            </a:solidFill>
            <a:ln w="15875" cap="rnd" cmpd="sng">
              <a:solidFill>
                <a:schemeClr val="accent1"/>
              </a:solidFill>
              <a:prstDash val="solid"/>
              <a:round/>
              <a:headEnd type="none" w="sm" len="sm"/>
              <a:tailEnd type="none" w="sm" len="sm"/>
            </a:ln>
          </p:spPr>
        </p:cxnSp>
        <p:sp>
          <p:nvSpPr>
            <p:cNvPr id="608" name="Google Shape;608;gd30b6e0ebd_0_846"/>
            <p:cNvSpPr/>
            <p:nvPr/>
          </p:nvSpPr>
          <p:spPr>
            <a:xfrm>
              <a:off x="0" y="2326901"/>
              <a:ext cx="10554600" cy="46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gd30b6e0ebd_0_846"/>
            <p:cNvSpPr txBox="1"/>
            <p:nvPr/>
          </p:nvSpPr>
          <p:spPr>
            <a:xfrm>
              <a:off x="0" y="2326901"/>
              <a:ext cx="10554600" cy="465300"/>
            </a:xfrm>
            <a:prstGeom prst="rect">
              <a:avLst/>
            </a:prstGeom>
            <a:noFill/>
            <a:ln>
              <a:noFill/>
            </a:ln>
          </p:spPr>
          <p:txBody>
            <a:bodyPr spcFirstLastPara="1" wrap="square" lIns="60950" tIns="60950" rIns="60950" bIns="60950" anchor="t" anchorCtr="0">
              <a:noAutofit/>
            </a:bodyPr>
            <a:lstStyle/>
            <a:p>
              <a:pPr marL="0" marR="0" lvl="0" indent="0" algn="l" rtl="0">
                <a:lnSpc>
                  <a:spcPct val="90000"/>
                </a:lnSpc>
                <a:spcBef>
                  <a:spcPts val="0"/>
                </a:spcBef>
                <a:spcAft>
                  <a:spcPts val="0"/>
                </a:spcAft>
                <a:buClr>
                  <a:schemeClr val="lt1"/>
                </a:buClr>
                <a:buSzPts val="1600"/>
                <a:buFont typeface="Century Gothic"/>
                <a:buNone/>
              </a:pPr>
              <a:r>
                <a:rPr lang="en-US" sz="1600" b="0" i="0" u="none" strike="noStrike" cap="none">
                  <a:solidFill>
                    <a:schemeClr val="lt1"/>
                  </a:solidFill>
                  <a:latin typeface="Century Gothic"/>
                  <a:ea typeface="Century Gothic"/>
                  <a:cs typeface="Century Gothic"/>
                  <a:sym typeface="Century Gothic"/>
                </a:rPr>
                <a:t>“Force my voice into the constraints of academic English"</a:t>
              </a:r>
              <a:endParaRPr sz="1600" b="0" i="0" u="none" strike="noStrike" cap="none">
                <a:solidFill>
                  <a:schemeClr val="lt1"/>
                </a:solidFill>
                <a:latin typeface="Century Gothic"/>
                <a:ea typeface="Century Gothic"/>
                <a:cs typeface="Century Gothic"/>
                <a:sym typeface="Century Gothic"/>
              </a:endParaRPr>
            </a:p>
          </p:txBody>
        </p:sp>
        <p:cxnSp>
          <p:nvCxnSpPr>
            <p:cNvPr id="610" name="Google Shape;610;gd30b6e0ebd_0_846"/>
            <p:cNvCxnSpPr/>
            <p:nvPr/>
          </p:nvCxnSpPr>
          <p:spPr>
            <a:xfrm>
              <a:off x="0" y="2792179"/>
              <a:ext cx="10554600" cy="0"/>
            </a:xfrm>
            <a:prstGeom prst="straightConnector1">
              <a:avLst/>
            </a:prstGeom>
            <a:solidFill>
              <a:schemeClr val="accent1"/>
            </a:solidFill>
            <a:ln w="15875" cap="rnd" cmpd="sng">
              <a:solidFill>
                <a:schemeClr val="accent1"/>
              </a:solidFill>
              <a:prstDash val="solid"/>
              <a:round/>
              <a:headEnd type="none" w="sm" len="sm"/>
              <a:tailEnd type="none" w="sm" len="sm"/>
            </a:ln>
          </p:spPr>
        </p:cxnSp>
        <p:sp>
          <p:nvSpPr>
            <p:cNvPr id="611" name="Google Shape;611;gd30b6e0ebd_0_846"/>
            <p:cNvSpPr/>
            <p:nvPr/>
          </p:nvSpPr>
          <p:spPr>
            <a:xfrm>
              <a:off x="0" y="2792179"/>
              <a:ext cx="10554600" cy="46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gd30b6e0ebd_0_846"/>
            <p:cNvSpPr txBox="1"/>
            <p:nvPr/>
          </p:nvSpPr>
          <p:spPr>
            <a:xfrm>
              <a:off x="0" y="2792179"/>
              <a:ext cx="10554600" cy="465300"/>
            </a:xfrm>
            <a:prstGeom prst="rect">
              <a:avLst/>
            </a:prstGeom>
            <a:noFill/>
            <a:ln>
              <a:noFill/>
            </a:ln>
          </p:spPr>
          <p:txBody>
            <a:bodyPr spcFirstLastPara="1" wrap="square" lIns="60950" tIns="60950" rIns="60950" bIns="60950" anchor="t" anchorCtr="0">
              <a:noAutofit/>
            </a:bodyPr>
            <a:lstStyle/>
            <a:p>
              <a:pPr marL="0" marR="0" lvl="0" indent="0" algn="l" rtl="0">
                <a:lnSpc>
                  <a:spcPct val="90000"/>
                </a:lnSpc>
                <a:spcBef>
                  <a:spcPts val="0"/>
                </a:spcBef>
                <a:spcAft>
                  <a:spcPts val="0"/>
                </a:spcAft>
                <a:buClr>
                  <a:schemeClr val="lt1"/>
                </a:buClr>
                <a:buSzPts val="1600"/>
                <a:buFont typeface="Century Gothic"/>
                <a:buNone/>
              </a:pPr>
              <a:r>
                <a:rPr lang="en-US" sz="1600" b="0" i="0" u="none" strike="noStrike" cap="none">
                  <a:solidFill>
                    <a:schemeClr val="lt1"/>
                  </a:solidFill>
                  <a:latin typeface="Century Gothic"/>
                  <a:ea typeface="Century Gothic"/>
                  <a:cs typeface="Century Gothic"/>
                  <a:sym typeface="Century Gothic"/>
                </a:rPr>
                <a:t>"I just knew that this survey was for academic purposes, and a switch in my brain flipped"</a:t>
              </a:r>
              <a:endParaRPr sz="1600" b="0" i="0" u="none" strike="noStrike" cap="none">
                <a:solidFill>
                  <a:schemeClr val="lt1"/>
                </a:solidFill>
                <a:latin typeface="Century Gothic"/>
                <a:ea typeface="Century Gothic"/>
                <a:cs typeface="Century Gothic"/>
                <a:sym typeface="Century Gothic"/>
              </a:endParaRPr>
            </a:p>
          </p:txBody>
        </p:sp>
        <p:cxnSp>
          <p:nvCxnSpPr>
            <p:cNvPr id="613" name="Google Shape;613;gd30b6e0ebd_0_846"/>
            <p:cNvCxnSpPr/>
            <p:nvPr/>
          </p:nvCxnSpPr>
          <p:spPr>
            <a:xfrm>
              <a:off x="0" y="3257457"/>
              <a:ext cx="10554600" cy="0"/>
            </a:xfrm>
            <a:prstGeom prst="straightConnector1">
              <a:avLst/>
            </a:prstGeom>
            <a:solidFill>
              <a:schemeClr val="accent1"/>
            </a:solidFill>
            <a:ln w="15875" cap="rnd" cmpd="sng">
              <a:solidFill>
                <a:schemeClr val="accent1"/>
              </a:solidFill>
              <a:prstDash val="solid"/>
              <a:round/>
              <a:headEnd type="none" w="sm" len="sm"/>
              <a:tailEnd type="none" w="sm" len="sm"/>
            </a:ln>
          </p:spPr>
        </p:cxnSp>
        <p:sp>
          <p:nvSpPr>
            <p:cNvPr id="614" name="Google Shape;614;gd30b6e0ebd_0_846"/>
            <p:cNvSpPr/>
            <p:nvPr/>
          </p:nvSpPr>
          <p:spPr>
            <a:xfrm>
              <a:off x="0" y="3257457"/>
              <a:ext cx="10554600" cy="46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gd30b6e0ebd_0_846"/>
            <p:cNvSpPr txBox="1"/>
            <p:nvPr/>
          </p:nvSpPr>
          <p:spPr>
            <a:xfrm>
              <a:off x="0" y="3257457"/>
              <a:ext cx="10554600" cy="465300"/>
            </a:xfrm>
            <a:prstGeom prst="rect">
              <a:avLst/>
            </a:prstGeom>
            <a:noFill/>
            <a:ln>
              <a:noFill/>
            </a:ln>
          </p:spPr>
          <p:txBody>
            <a:bodyPr spcFirstLastPara="1" wrap="square" lIns="60950" tIns="60950" rIns="60950" bIns="60950" anchor="t" anchorCtr="0">
              <a:noAutofit/>
            </a:bodyPr>
            <a:lstStyle/>
            <a:p>
              <a:pPr marL="0" marR="0" lvl="0" indent="0" algn="l" rtl="0">
                <a:lnSpc>
                  <a:spcPct val="90000"/>
                </a:lnSpc>
                <a:spcBef>
                  <a:spcPts val="0"/>
                </a:spcBef>
                <a:spcAft>
                  <a:spcPts val="0"/>
                </a:spcAft>
                <a:buClr>
                  <a:schemeClr val="lt1"/>
                </a:buClr>
                <a:buSzPts val="1600"/>
                <a:buFont typeface="Century Gothic"/>
                <a:buNone/>
              </a:pPr>
              <a:r>
                <a:rPr lang="en-US" sz="1600" b="0" i="0" u="none" strike="noStrike" cap="none">
                  <a:solidFill>
                    <a:schemeClr val="lt1"/>
                  </a:solidFill>
                  <a:latin typeface="Century Gothic"/>
                  <a:ea typeface="Century Gothic"/>
                  <a:cs typeface="Century Gothic"/>
                  <a:sym typeface="Century Gothic"/>
                </a:rPr>
                <a:t>"The way I pronounced words changed at school. So did the way I structure my sentences"</a:t>
              </a:r>
              <a:endParaRPr sz="1600" b="0" i="0" u="none" strike="noStrike" cap="none">
                <a:solidFill>
                  <a:schemeClr val="lt1"/>
                </a:solidFill>
                <a:latin typeface="Century Gothic"/>
                <a:ea typeface="Century Gothic"/>
                <a:cs typeface="Century Gothic"/>
                <a:sym typeface="Century Gothic"/>
              </a:endParaRPr>
            </a:p>
          </p:txBody>
        </p:sp>
        <p:cxnSp>
          <p:nvCxnSpPr>
            <p:cNvPr id="616" name="Google Shape;616;gd30b6e0ebd_0_846"/>
            <p:cNvCxnSpPr/>
            <p:nvPr/>
          </p:nvCxnSpPr>
          <p:spPr>
            <a:xfrm>
              <a:off x="0" y="3722735"/>
              <a:ext cx="10554600" cy="0"/>
            </a:xfrm>
            <a:prstGeom prst="straightConnector1">
              <a:avLst/>
            </a:prstGeom>
            <a:solidFill>
              <a:schemeClr val="accent1"/>
            </a:solidFill>
            <a:ln w="15875" cap="rnd" cmpd="sng">
              <a:solidFill>
                <a:schemeClr val="accent1"/>
              </a:solidFill>
              <a:prstDash val="solid"/>
              <a:round/>
              <a:headEnd type="none" w="sm" len="sm"/>
              <a:tailEnd type="none" w="sm" len="sm"/>
            </a:ln>
          </p:spPr>
        </p:cxnSp>
        <p:sp>
          <p:nvSpPr>
            <p:cNvPr id="617" name="Google Shape;617;gd30b6e0ebd_0_846"/>
            <p:cNvSpPr/>
            <p:nvPr/>
          </p:nvSpPr>
          <p:spPr>
            <a:xfrm>
              <a:off x="0" y="3722735"/>
              <a:ext cx="10554600" cy="46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gd30b6e0ebd_0_846"/>
            <p:cNvSpPr txBox="1"/>
            <p:nvPr/>
          </p:nvSpPr>
          <p:spPr>
            <a:xfrm>
              <a:off x="0" y="3722735"/>
              <a:ext cx="10554600" cy="465300"/>
            </a:xfrm>
            <a:prstGeom prst="rect">
              <a:avLst/>
            </a:prstGeom>
            <a:noFill/>
            <a:ln>
              <a:noFill/>
            </a:ln>
          </p:spPr>
          <p:txBody>
            <a:bodyPr spcFirstLastPara="1" wrap="square" lIns="60950" tIns="60950" rIns="60950" bIns="60950" anchor="t" anchorCtr="0">
              <a:noAutofit/>
            </a:bodyPr>
            <a:lstStyle/>
            <a:p>
              <a:pPr marL="0" marR="0" lvl="0" indent="0" algn="l" rtl="0">
                <a:lnSpc>
                  <a:spcPct val="90000"/>
                </a:lnSpc>
                <a:spcBef>
                  <a:spcPts val="0"/>
                </a:spcBef>
                <a:spcAft>
                  <a:spcPts val="0"/>
                </a:spcAft>
                <a:buClr>
                  <a:schemeClr val="lt1"/>
                </a:buClr>
                <a:buSzPts val="1600"/>
                <a:buFont typeface="Century Gothic"/>
                <a:buNone/>
              </a:pPr>
              <a:r>
                <a:rPr lang="en-US" sz="1600" b="0" i="0" u="none" strike="noStrike" cap="none">
                  <a:solidFill>
                    <a:schemeClr val="lt1"/>
                  </a:solidFill>
                  <a:latin typeface="Century Gothic"/>
                  <a:ea typeface="Century Gothic"/>
                  <a:cs typeface="Century Gothic"/>
                  <a:sym typeface="Century Gothic"/>
                </a:rPr>
                <a:t>"there was a certain standard in the classroom, but I could be more casual at home"</a:t>
              </a:r>
              <a:endParaRPr sz="1600" b="0" i="0" u="none" strike="noStrike" cap="none">
                <a:solidFill>
                  <a:schemeClr val="lt1"/>
                </a:solidFill>
                <a:latin typeface="Century Gothic"/>
                <a:ea typeface="Century Gothic"/>
                <a:cs typeface="Century Gothic"/>
                <a:sym typeface="Century Gothic"/>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2"/>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en-US" dirty="0"/>
              <a:t>So, what is this all about?</a:t>
            </a:r>
            <a:endParaRPr dirty="0"/>
          </a:p>
        </p:txBody>
      </p:sp>
      <p:sp>
        <p:nvSpPr>
          <p:cNvPr id="445" name="Google Shape;445;p2"/>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342900" lvl="0" indent="-342900" algn="l" rtl="0">
              <a:spcBef>
                <a:spcPts val="0"/>
              </a:spcBef>
              <a:spcAft>
                <a:spcPts val="0"/>
              </a:spcAft>
              <a:buSzPts val="1800"/>
              <a:buChar char="🞆"/>
            </a:pPr>
            <a:r>
              <a:rPr lang="en-US" dirty="0"/>
              <a:t>For a final research paper in WRIT101: Multilingual Writing</a:t>
            </a:r>
            <a:endParaRPr dirty="0"/>
          </a:p>
          <a:p>
            <a:pPr marL="342900" lvl="0" indent="-342900" algn="l" rtl="0">
              <a:spcBef>
                <a:spcPts val="960"/>
              </a:spcBef>
              <a:spcAft>
                <a:spcPts val="0"/>
              </a:spcAft>
              <a:buSzPts val="1800"/>
              <a:buChar char="🞆"/>
            </a:pPr>
            <a:r>
              <a:rPr lang="en-US" dirty="0"/>
              <a:t>The rise in public discussion about how to be an anti-racist educator</a:t>
            </a:r>
            <a:endParaRPr dirty="0"/>
          </a:p>
          <a:p>
            <a:pPr marL="342900" lvl="0" indent="-342900" algn="l" rtl="0">
              <a:spcBef>
                <a:spcPts val="960"/>
              </a:spcBef>
              <a:spcAft>
                <a:spcPts val="0"/>
              </a:spcAft>
              <a:buSzPts val="1800"/>
              <a:buChar char="🞆"/>
            </a:pPr>
            <a:r>
              <a:rPr lang="en-US" dirty="0"/>
              <a:t>My personal passion for education and belief in its significance (for good and bad)</a:t>
            </a:r>
            <a:endParaRPr dirty="0"/>
          </a:p>
          <a:p>
            <a:pPr marL="342900" lvl="0" indent="-228600" algn="l" rtl="0">
              <a:spcBef>
                <a:spcPts val="960"/>
              </a:spcBef>
              <a:spcAft>
                <a:spcPts val="0"/>
              </a:spcAft>
              <a:buSzPts val="1800"/>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gd30b6e0ebd_0_879"/>
          <p:cNvSpPr txBox="1">
            <a:spLocks noGrp="1"/>
          </p:cNvSpPr>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3700"/>
              <a:buFont typeface="Century Gothic"/>
              <a:buNone/>
            </a:pPr>
            <a:r>
              <a:rPr lang="en-US" sz="3700"/>
              <a:t>2. Social Context of the Classroom</a:t>
            </a:r>
            <a:endParaRPr/>
          </a:p>
        </p:txBody>
      </p:sp>
      <p:grpSp>
        <p:nvGrpSpPr>
          <p:cNvPr id="625" name="Google Shape;625;gd30b6e0ebd_0_879"/>
          <p:cNvGrpSpPr/>
          <p:nvPr/>
        </p:nvGrpSpPr>
        <p:grpSpPr>
          <a:xfrm>
            <a:off x="818712" y="2222287"/>
            <a:ext cx="10554600" cy="4188459"/>
            <a:chOff x="0" y="0"/>
            <a:chExt cx="10554600" cy="4188459"/>
          </a:xfrm>
        </p:grpSpPr>
        <p:cxnSp>
          <p:nvCxnSpPr>
            <p:cNvPr id="626" name="Google Shape;626;gd30b6e0ebd_0_879"/>
            <p:cNvCxnSpPr/>
            <p:nvPr/>
          </p:nvCxnSpPr>
          <p:spPr>
            <a:xfrm>
              <a:off x="0" y="0"/>
              <a:ext cx="10554600" cy="0"/>
            </a:xfrm>
            <a:prstGeom prst="straightConnector1">
              <a:avLst/>
            </a:prstGeom>
            <a:solidFill>
              <a:schemeClr val="accent1"/>
            </a:solidFill>
            <a:ln w="15875" cap="rnd" cmpd="sng">
              <a:solidFill>
                <a:schemeClr val="accent1"/>
              </a:solidFill>
              <a:prstDash val="solid"/>
              <a:round/>
              <a:headEnd type="none" w="sm" len="sm"/>
              <a:tailEnd type="none" w="sm" len="sm"/>
            </a:ln>
          </p:spPr>
        </p:cxnSp>
        <p:sp>
          <p:nvSpPr>
            <p:cNvPr id="627" name="Google Shape;627;gd30b6e0ebd_0_879"/>
            <p:cNvSpPr/>
            <p:nvPr/>
          </p:nvSpPr>
          <p:spPr>
            <a:xfrm>
              <a:off x="0" y="0"/>
              <a:ext cx="10554600" cy="5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gd30b6e0ebd_0_879"/>
            <p:cNvSpPr txBox="1"/>
            <p:nvPr/>
          </p:nvSpPr>
          <p:spPr>
            <a:xfrm>
              <a:off x="0" y="0"/>
              <a:ext cx="10554600" cy="523500"/>
            </a:xfrm>
            <a:prstGeom prst="rect">
              <a:avLst/>
            </a:prstGeom>
            <a:noFill/>
            <a:ln>
              <a:noFill/>
            </a:ln>
          </p:spPr>
          <p:txBody>
            <a:bodyPr spcFirstLastPara="1" wrap="square" lIns="53325" tIns="53325" rIns="53325" bIns="53325" anchor="t" anchorCtr="0">
              <a:noAutofit/>
            </a:bodyPr>
            <a:lstStyle/>
            <a:p>
              <a:pPr marL="0" marR="0" lvl="0" indent="0" algn="l" rtl="0">
                <a:lnSpc>
                  <a:spcPct val="90000"/>
                </a:lnSpc>
                <a:spcBef>
                  <a:spcPts val="0"/>
                </a:spcBef>
                <a:spcAft>
                  <a:spcPts val="0"/>
                </a:spcAft>
                <a:buClr>
                  <a:schemeClr val="lt1"/>
                </a:buClr>
                <a:buSzPts val="1400"/>
                <a:buFont typeface="Century Gothic"/>
                <a:buNone/>
              </a:pPr>
              <a:r>
                <a:rPr lang="en-US" sz="1400" b="0" i="0" u="none" strike="noStrike" cap="none">
                  <a:solidFill>
                    <a:schemeClr val="lt1"/>
                  </a:solidFill>
                  <a:latin typeface="Century Gothic"/>
                  <a:ea typeface="Century Gothic"/>
                  <a:cs typeface="Century Gothic"/>
                  <a:sym typeface="Century Gothic"/>
                </a:rPr>
                <a:t>"I wanted to sound smart, obviously, smarter than I would normally sound (isn’t that most of college, though?) "</a:t>
              </a:r>
              <a:endParaRPr sz="1400" b="0" i="0" u="none" strike="noStrike" cap="none">
                <a:solidFill>
                  <a:schemeClr val="lt1"/>
                </a:solidFill>
                <a:latin typeface="Century Gothic"/>
                <a:ea typeface="Century Gothic"/>
                <a:cs typeface="Century Gothic"/>
                <a:sym typeface="Century Gothic"/>
              </a:endParaRPr>
            </a:p>
          </p:txBody>
        </p:sp>
        <p:cxnSp>
          <p:nvCxnSpPr>
            <p:cNvPr id="629" name="Google Shape;629;gd30b6e0ebd_0_879"/>
            <p:cNvCxnSpPr/>
            <p:nvPr/>
          </p:nvCxnSpPr>
          <p:spPr>
            <a:xfrm>
              <a:off x="0" y="523565"/>
              <a:ext cx="10554600" cy="0"/>
            </a:xfrm>
            <a:prstGeom prst="straightConnector1">
              <a:avLst/>
            </a:prstGeom>
            <a:solidFill>
              <a:schemeClr val="accent1"/>
            </a:solidFill>
            <a:ln w="15875" cap="rnd" cmpd="sng">
              <a:solidFill>
                <a:schemeClr val="accent1"/>
              </a:solidFill>
              <a:prstDash val="solid"/>
              <a:round/>
              <a:headEnd type="none" w="sm" len="sm"/>
              <a:tailEnd type="none" w="sm" len="sm"/>
            </a:ln>
          </p:spPr>
        </p:cxnSp>
        <p:sp>
          <p:nvSpPr>
            <p:cNvPr id="630" name="Google Shape;630;gd30b6e0ebd_0_879"/>
            <p:cNvSpPr/>
            <p:nvPr/>
          </p:nvSpPr>
          <p:spPr>
            <a:xfrm>
              <a:off x="0" y="523565"/>
              <a:ext cx="10554600" cy="5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gd30b6e0ebd_0_879"/>
            <p:cNvSpPr txBox="1"/>
            <p:nvPr/>
          </p:nvSpPr>
          <p:spPr>
            <a:xfrm>
              <a:off x="0" y="523565"/>
              <a:ext cx="10554600" cy="523500"/>
            </a:xfrm>
            <a:prstGeom prst="rect">
              <a:avLst/>
            </a:prstGeom>
            <a:noFill/>
            <a:ln>
              <a:noFill/>
            </a:ln>
          </p:spPr>
          <p:txBody>
            <a:bodyPr spcFirstLastPara="1" wrap="square" lIns="53325" tIns="53325" rIns="53325" bIns="53325" anchor="t" anchorCtr="0">
              <a:noAutofit/>
            </a:bodyPr>
            <a:lstStyle/>
            <a:p>
              <a:pPr marL="0" marR="0" lvl="0" indent="0" algn="l" rtl="0">
                <a:lnSpc>
                  <a:spcPct val="90000"/>
                </a:lnSpc>
                <a:spcBef>
                  <a:spcPts val="0"/>
                </a:spcBef>
                <a:spcAft>
                  <a:spcPts val="0"/>
                </a:spcAft>
                <a:buClr>
                  <a:schemeClr val="lt1"/>
                </a:buClr>
                <a:buSzPts val="1400"/>
                <a:buFont typeface="Century Gothic"/>
                <a:buNone/>
              </a:pPr>
              <a:r>
                <a:rPr lang="en-US" sz="1400" b="0" i="0" u="none" strike="noStrike" cap="none">
                  <a:solidFill>
                    <a:schemeClr val="lt1"/>
                  </a:solidFill>
                  <a:latin typeface="Century Gothic"/>
                  <a:ea typeface="Century Gothic"/>
                  <a:cs typeface="Century Gothic"/>
                  <a:sym typeface="Century Gothic"/>
                </a:rPr>
                <a:t>“I was very conscious not to ’stir the pot’ with any statements that might be controversial.”</a:t>
              </a:r>
              <a:endParaRPr sz="1400" b="0" i="0" u="none" strike="noStrike" cap="none">
                <a:solidFill>
                  <a:schemeClr val="lt1"/>
                </a:solidFill>
                <a:latin typeface="Century Gothic"/>
                <a:ea typeface="Century Gothic"/>
                <a:cs typeface="Century Gothic"/>
                <a:sym typeface="Century Gothic"/>
              </a:endParaRPr>
            </a:p>
          </p:txBody>
        </p:sp>
        <p:cxnSp>
          <p:nvCxnSpPr>
            <p:cNvPr id="632" name="Google Shape;632;gd30b6e0ebd_0_879"/>
            <p:cNvCxnSpPr/>
            <p:nvPr/>
          </p:nvCxnSpPr>
          <p:spPr>
            <a:xfrm>
              <a:off x="0" y="1047131"/>
              <a:ext cx="10554600" cy="0"/>
            </a:xfrm>
            <a:prstGeom prst="straightConnector1">
              <a:avLst/>
            </a:prstGeom>
            <a:solidFill>
              <a:schemeClr val="accent1"/>
            </a:solidFill>
            <a:ln w="15875" cap="rnd" cmpd="sng">
              <a:solidFill>
                <a:schemeClr val="accent1"/>
              </a:solidFill>
              <a:prstDash val="solid"/>
              <a:round/>
              <a:headEnd type="none" w="sm" len="sm"/>
              <a:tailEnd type="none" w="sm" len="sm"/>
            </a:ln>
          </p:spPr>
        </p:cxnSp>
        <p:sp>
          <p:nvSpPr>
            <p:cNvPr id="633" name="Google Shape;633;gd30b6e0ebd_0_879"/>
            <p:cNvSpPr/>
            <p:nvPr/>
          </p:nvSpPr>
          <p:spPr>
            <a:xfrm>
              <a:off x="0" y="1047131"/>
              <a:ext cx="10554600" cy="5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gd30b6e0ebd_0_879"/>
            <p:cNvSpPr txBox="1"/>
            <p:nvPr/>
          </p:nvSpPr>
          <p:spPr>
            <a:xfrm>
              <a:off x="0" y="1047131"/>
              <a:ext cx="10554600" cy="523500"/>
            </a:xfrm>
            <a:prstGeom prst="rect">
              <a:avLst/>
            </a:prstGeom>
            <a:noFill/>
            <a:ln>
              <a:noFill/>
            </a:ln>
          </p:spPr>
          <p:txBody>
            <a:bodyPr spcFirstLastPara="1" wrap="square" lIns="53325" tIns="53325" rIns="53325" bIns="53325" anchor="t" anchorCtr="0">
              <a:noAutofit/>
            </a:bodyPr>
            <a:lstStyle/>
            <a:p>
              <a:pPr marL="0" marR="0" lvl="0" indent="0" algn="l" rtl="0">
                <a:lnSpc>
                  <a:spcPct val="90000"/>
                </a:lnSpc>
                <a:spcBef>
                  <a:spcPts val="0"/>
                </a:spcBef>
                <a:spcAft>
                  <a:spcPts val="0"/>
                </a:spcAft>
                <a:buClr>
                  <a:schemeClr val="lt1"/>
                </a:buClr>
                <a:buSzPts val="1400"/>
                <a:buFont typeface="Century Gothic"/>
                <a:buNone/>
              </a:pPr>
              <a:r>
                <a:rPr lang="en-US" sz="1400" b="0" i="0" u="none" strike="noStrike" cap="none">
                  <a:solidFill>
                    <a:schemeClr val="lt1"/>
                  </a:solidFill>
                  <a:latin typeface="Century Gothic"/>
                  <a:ea typeface="Century Gothic"/>
                  <a:cs typeface="Century Gothic"/>
                  <a:sym typeface="Century Gothic"/>
                </a:rPr>
                <a:t>"it was an English class and it seemed like word choice really mattered"</a:t>
              </a:r>
              <a:endParaRPr sz="1400" b="0" i="0" u="none" strike="noStrike" cap="none">
                <a:solidFill>
                  <a:schemeClr val="lt1"/>
                </a:solidFill>
                <a:latin typeface="Century Gothic"/>
                <a:ea typeface="Century Gothic"/>
                <a:cs typeface="Century Gothic"/>
                <a:sym typeface="Century Gothic"/>
              </a:endParaRPr>
            </a:p>
          </p:txBody>
        </p:sp>
        <p:cxnSp>
          <p:nvCxnSpPr>
            <p:cNvPr id="635" name="Google Shape;635;gd30b6e0ebd_0_879"/>
            <p:cNvCxnSpPr/>
            <p:nvPr/>
          </p:nvCxnSpPr>
          <p:spPr>
            <a:xfrm>
              <a:off x="0" y="1570696"/>
              <a:ext cx="10554600" cy="0"/>
            </a:xfrm>
            <a:prstGeom prst="straightConnector1">
              <a:avLst/>
            </a:prstGeom>
            <a:solidFill>
              <a:schemeClr val="accent1"/>
            </a:solidFill>
            <a:ln w="15875" cap="rnd" cmpd="sng">
              <a:solidFill>
                <a:schemeClr val="accent1"/>
              </a:solidFill>
              <a:prstDash val="solid"/>
              <a:round/>
              <a:headEnd type="none" w="sm" len="sm"/>
              <a:tailEnd type="none" w="sm" len="sm"/>
            </a:ln>
          </p:spPr>
        </p:cxnSp>
        <p:sp>
          <p:nvSpPr>
            <p:cNvPr id="636" name="Google Shape;636;gd30b6e0ebd_0_879"/>
            <p:cNvSpPr/>
            <p:nvPr/>
          </p:nvSpPr>
          <p:spPr>
            <a:xfrm>
              <a:off x="0" y="1570696"/>
              <a:ext cx="10554600" cy="5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gd30b6e0ebd_0_879"/>
            <p:cNvSpPr txBox="1"/>
            <p:nvPr/>
          </p:nvSpPr>
          <p:spPr>
            <a:xfrm>
              <a:off x="0" y="1570696"/>
              <a:ext cx="10554600" cy="523500"/>
            </a:xfrm>
            <a:prstGeom prst="rect">
              <a:avLst/>
            </a:prstGeom>
            <a:noFill/>
            <a:ln>
              <a:noFill/>
            </a:ln>
          </p:spPr>
          <p:txBody>
            <a:bodyPr spcFirstLastPara="1" wrap="square" lIns="53325" tIns="53325" rIns="53325" bIns="53325" anchor="t" anchorCtr="0">
              <a:noAutofit/>
            </a:bodyPr>
            <a:lstStyle/>
            <a:p>
              <a:pPr marL="0" marR="0" lvl="0" indent="0" algn="l" rtl="0">
                <a:lnSpc>
                  <a:spcPct val="90000"/>
                </a:lnSpc>
                <a:spcBef>
                  <a:spcPts val="0"/>
                </a:spcBef>
                <a:spcAft>
                  <a:spcPts val="0"/>
                </a:spcAft>
                <a:buClr>
                  <a:schemeClr val="lt1"/>
                </a:buClr>
                <a:buSzPts val="1400"/>
                <a:buFont typeface="Century Gothic"/>
                <a:buNone/>
              </a:pPr>
              <a:r>
                <a:rPr lang="en-US" sz="1400" b="0" i="0" u="none" strike="noStrike" cap="none">
                  <a:solidFill>
                    <a:schemeClr val="lt1"/>
                  </a:solidFill>
                  <a:latin typeface="Century Gothic"/>
                  <a:ea typeface="Century Gothic"/>
                  <a:cs typeface="Century Gothic"/>
                  <a:sym typeface="Century Gothic"/>
                </a:rPr>
                <a:t>"I often felt the need to use larger words that I normally wouldn’t use"</a:t>
              </a:r>
              <a:endParaRPr sz="1400" b="0" i="0" u="none" strike="noStrike" cap="none">
                <a:solidFill>
                  <a:schemeClr val="lt1"/>
                </a:solidFill>
                <a:latin typeface="Century Gothic"/>
                <a:ea typeface="Century Gothic"/>
                <a:cs typeface="Century Gothic"/>
                <a:sym typeface="Century Gothic"/>
              </a:endParaRPr>
            </a:p>
          </p:txBody>
        </p:sp>
        <p:cxnSp>
          <p:nvCxnSpPr>
            <p:cNvPr id="638" name="Google Shape;638;gd30b6e0ebd_0_879"/>
            <p:cNvCxnSpPr/>
            <p:nvPr/>
          </p:nvCxnSpPr>
          <p:spPr>
            <a:xfrm>
              <a:off x="0" y="2094262"/>
              <a:ext cx="10554600" cy="0"/>
            </a:xfrm>
            <a:prstGeom prst="straightConnector1">
              <a:avLst/>
            </a:prstGeom>
            <a:solidFill>
              <a:schemeClr val="accent1"/>
            </a:solidFill>
            <a:ln w="15875" cap="rnd" cmpd="sng">
              <a:solidFill>
                <a:schemeClr val="accent1"/>
              </a:solidFill>
              <a:prstDash val="solid"/>
              <a:round/>
              <a:headEnd type="none" w="sm" len="sm"/>
              <a:tailEnd type="none" w="sm" len="sm"/>
            </a:ln>
          </p:spPr>
        </p:cxnSp>
        <p:sp>
          <p:nvSpPr>
            <p:cNvPr id="639" name="Google Shape;639;gd30b6e0ebd_0_879"/>
            <p:cNvSpPr/>
            <p:nvPr/>
          </p:nvSpPr>
          <p:spPr>
            <a:xfrm>
              <a:off x="0" y="2094262"/>
              <a:ext cx="10554600" cy="5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gd30b6e0ebd_0_879"/>
            <p:cNvSpPr txBox="1"/>
            <p:nvPr/>
          </p:nvSpPr>
          <p:spPr>
            <a:xfrm>
              <a:off x="0" y="2094262"/>
              <a:ext cx="10554600" cy="523500"/>
            </a:xfrm>
            <a:prstGeom prst="rect">
              <a:avLst/>
            </a:prstGeom>
            <a:noFill/>
            <a:ln>
              <a:noFill/>
            </a:ln>
          </p:spPr>
          <p:txBody>
            <a:bodyPr spcFirstLastPara="1" wrap="square" lIns="53325" tIns="53325" rIns="53325" bIns="53325" anchor="t" anchorCtr="0">
              <a:noAutofit/>
            </a:bodyPr>
            <a:lstStyle/>
            <a:p>
              <a:pPr marL="0" marR="0" lvl="0" indent="0" algn="l" rtl="0">
                <a:lnSpc>
                  <a:spcPct val="90000"/>
                </a:lnSpc>
                <a:spcBef>
                  <a:spcPts val="0"/>
                </a:spcBef>
                <a:spcAft>
                  <a:spcPts val="0"/>
                </a:spcAft>
                <a:buClr>
                  <a:schemeClr val="lt1"/>
                </a:buClr>
                <a:buSzPts val="1400"/>
                <a:buFont typeface="Century Gothic"/>
                <a:buNone/>
              </a:pPr>
              <a:r>
                <a:rPr lang="en-US" sz="1400" b="0" i="0" u="none" strike="noStrike" cap="none">
                  <a:solidFill>
                    <a:schemeClr val="lt1"/>
                  </a:solidFill>
                  <a:latin typeface="Century Gothic"/>
                  <a:ea typeface="Century Gothic"/>
                  <a:cs typeface="Century Gothic"/>
                  <a:sym typeface="Century Gothic"/>
                </a:rPr>
                <a:t>"I felt more pressure to impress my professor and my classmates. I maybe tried to use more complicated words than I usually do."</a:t>
              </a:r>
              <a:endParaRPr sz="1400" b="0" i="0" u="none" strike="noStrike" cap="none">
                <a:solidFill>
                  <a:schemeClr val="lt1"/>
                </a:solidFill>
                <a:latin typeface="Century Gothic"/>
                <a:ea typeface="Century Gothic"/>
                <a:cs typeface="Century Gothic"/>
                <a:sym typeface="Century Gothic"/>
              </a:endParaRPr>
            </a:p>
          </p:txBody>
        </p:sp>
        <p:cxnSp>
          <p:nvCxnSpPr>
            <p:cNvPr id="641" name="Google Shape;641;gd30b6e0ebd_0_879"/>
            <p:cNvCxnSpPr/>
            <p:nvPr/>
          </p:nvCxnSpPr>
          <p:spPr>
            <a:xfrm>
              <a:off x="0" y="2617828"/>
              <a:ext cx="10554600" cy="0"/>
            </a:xfrm>
            <a:prstGeom prst="straightConnector1">
              <a:avLst/>
            </a:prstGeom>
            <a:solidFill>
              <a:schemeClr val="accent1"/>
            </a:solidFill>
            <a:ln w="15875" cap="rnd" cmpd="sng">
              <a:solidFill>
                <a:schemeClr val="accent1"/>
              </a:solidFill>
              <a:prstDash val="solid"/>
              <a:round/>
              <a:headEnd type="none" w="sm" len="sm"/>
              <a:tailEnd type="none" w="sm" len="sm"/>
            </a:ln>
          </p:spPr>
        </p:cxnSp>
        <p:sp>
          <p:nvSpPr>
            <p:cNvPr id="642" name="Google Shape;642;gd30b6e0ebd_0_879"/>
            <p:cNvSpPr/>
            <p:nvPr/>
          </p:nvSpPr>
          <p:spPr>
            <a:xfrm>
              <a:off x="0" y="2617828"/>
              <a:ext cx="10554600" cy="5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gd30b6e0ebd_0_879"/>
            <p:cNvSpPr txBox="1"/>
            <p:nvPr/>
          </p:nvSpPr>
          <p:spPr>
            <a:xfrm>
              <a:off x="0" y="2617828"/>
              <a:ext cx="10554600" cy="523500"/>
            </a:xfrm>
            <a:prstGeom prst="rect">
              <a:avLst/>
            </a:prstGeom>
            <a:noFill/>
            <a:ln>
              <a:noFill/>
            </a:ln>
          </p:spPr>
          <p:txBody>
            <a:bodyPr spcFirstLastPara="1" wrap="square" lIns="53325" tIns="53325" rIns="53325" bIns="53325" anchor="t" anchorCtr="0">
              <a:noAutofit/>
            </a:bodyPr>
            <a:lstStyle/>
            <a:p>
              <a:pPr marL="0" marR="0" lvl="0" indent="0" algn="l" rtl="0">
                <a:lnSpc>
                  <a:spcPct val="90000"/>
                </a:lnSpc>
                <a:spcBef>
                  <a:spcPts val="0"/>
                </a:spcBef>
                <a:spcAft>
                  <a:spcPts val="0"/>
                </a:spcAft>
                <a:buClr>
                  <a:schemeClr val="lt1"/>
                </a:buClr>
                <a:buSzPts val="1400"/>
                <a:buFont typeface="Century Gothic"/>
                <a:buNone/>
              </a:pPr>
              <a:r>
                <a:rPr lang="en-US" sz="1400" b="0" i="0" u="none" strike="noStrike" cap="none">
                  <a:solidFill>
                    <a:schemeClr val="lt1"/>
                  </a:solidFill>
                  <a:latin typeface="Century Gothic"/>
                  <a:ea typeface="Century Gothic"/>
                  <a:cs typeface="Century Gothic"/>
                  <a:sym typeface="Century Gothic"/>
                </a:rPr>
                <a:t>"there is definitely a pressure to phrase your thoughts in the most eloquent ways possible"</a:t>
              </a:r>
              <a:endParaRPr sz="1400" b="0" i="0" u="none" strike="noStrike" cap="none">
                <a:solidFill>
                  <a:schemeClr val="lt1"/>
                </a:solidFill>
                <a:latin typeface="Century Gothic"/>
                <a:ea typeface="Century Gothic"/>
                <a:cs typeface="Century Gothic"/>
                <a:sym typeface="Century Gothic"/>
              </a:endParaRPr>
            </a:p>
          </p:txBody>
        </p:sp>
        <p:cxnSp>
          <p:nvCxnSpPr>
            <p:cNvPr id="644" name="Google Shape;644;gd30b6e0ebd_0_879"/>
            <p:cNvCxnSpPr/>
            <p:nvPr/>
          </p:nvCxnSpPr>
          <p:spPr>
            <a:xfrm>
              <a:off x="0" y="3141393"/>
              <a:ext cx="10554600" cy="0"/>
            </a:xfrm>
            <a:prstGeom prst="straightConnector1">
              <a:avLst/>
            </a:prstGeom>
            <a:solidFill>
              <a:schemeClr val="accent1"/>
            </a:solidFill>
            <a:ln w="15875" cap="rnd" cmpd="sng">
              <a:solidFill>
                <a:schemeClr val="accent1"/>
              </a:solidFill>
              <a:prstDash val="solid"/>
              <a:round/>
              <a:headEnd type="none" w="sm" len="sm"/>
              <a:tailEnd type="none" w="sm" len="sm"/>
            </a:ln>
          </p:spPr>
        </p:cxnSp>
        <p:sp>
          <p:nvSpPr>
            <p:cNvPr id="645" name="Google Shape;645;gd30b6e0ebd_0_879"/>
            <p:cNvSpPr/>
            <p:nvPr/>
          </p:nvSpPr>
          <p:spPr>
            <a:xfrm>
              <a:off x="0" y="3141393"/>
              <a:ext cx="10554600" cy="5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gd30b6e0ebd_0_879"/>
            <p:cNvSpPr txBox="1"/>
            <p:nvPr/>
          </p:nvSpPr>
          <p:spPr>
            <a:xfrm>
              <a:off x="0" y="3141393"/>
              <a:ext cx="10554600" cy="523500"/>
            </a:xfrm>
            <a:prstGeom prst="rect">
              <a:avLst/>
            </a:prstGeom>
            <a:noFill/>
            <a:ln>
              <a:noFill/>
            </a:ln>
          </p:spPr>
          <p:txBody>
            <a:bodyPr spcFirstLastPara="1" wrap="square" lIns="53325" tIns="53325" rIns="53325" bIns="53325" anchor="t" anchorCtr="0">
              <a:noAutofit/>
            </a:bodyPr>
            <a:lstStyle/>
            <a:p>
              <a:pPr marL="0" marR="0" lvl="0" indent="0" algn="l" rtl="0">
                <a:lnSpc>
                  <a:spcPct val="90000"/>
                </a:lnSpc>
                <a:spcBef>
                  <a:spcPts val="0"/>
                </a:spcBef>
                <a:spcAft>
                  <a:spcPts val="0"/>
                </a:spcAft>
                <a:buClr>
                  <a:schemeClr val="lt1"/>
                </a:buClr>
                <a:buSzPts val="1400"/>
                <a:buFont typeface="Century Gothic"/>
                <a:buNone/>
              </a:pPr>
              <a:r>
                <a:rPr lang="en-US" sz="1400" b="0" i="0" u="none" strike="noStrike" cap="none">
                  <a:solidFill>
                    <a:schemeClr val="lt1"/>
                  </a:solidFill>
                  <a:latin typeface="Century Gothic"/>
                  <a:ea typeface="Century Gothic"/>
                  <a:cs typeface="Century Gothic"/>
                  <a:sym typeface="Century Gothic"/>
                </a:rPr>
                <a:t>"The discussions I have in classes feel like more intense, structured versions of conversations on interesting topics I would have with my friends"</a:t>
              </a:r>
              <a:endParaRPr sz="1400" b="0" i="0" u="none" strike="noStrike" cap="none">
                <a:solidFill>
                  <a:schemeClr val="lt1"/>
                </a:solidFill>
                <a:latin typeface="Century Gothic"/>
                <a:ea typeface="Century Gothic"/>
                <a:cs typeface="Century Gothic"/>
                <a:sym typeface="Century Gothic"/>
              </a:endParaRPr>
            </a:p>
          </p:txBody>
        </p:sp>
        <p:cxnSp>
          <p:nvCxnSpPr>
            <p:cNvPr id="647" name="Google Shape;647;gd30b6e0ebd_0_879"/>
            <p:cNvCxnSpPr/>
            <p:nvPr/>
          </p:nvCxnSpPr>
          <p:spPr>
            <a:xfrm>
              <a:off x="0" y="3664959"/>
              <a:ext cx="10554600" cy="0"/>
            </a:xfrm>
            <a:prstGeom prst="straightConnector1">
              <a:avLst/>
            </a:prstGeom>
            <a:solidFill>
              <a:schemeClr val="accent1"/>
            </a:solidFill>
            <a:ln w="15875" cap="rnd" cmpd="sng">
              <a:solidFill>
                <a:schemeClr val="accent1"/>
              </a:solidFill>
              <a:prstDash val="solid"/>
              <a:round/>
              <a:headEnd type="none" w="sm" len="sm"/>
              <a:tailEnd type="none" w="sm" len="sm"/>
            </a:ln>
          </p:spPr>
        </p:cxnSp>
        <p:sp>
          <p:nvSpPr>
            <p:cNvPr id="648" name="Google Shape;648;gd30b6e0ebd_0_879"/>
            <p:cNvSpPr/>
            <p:nvPr/>
          </p:nvSpPr>
          <p:spPr>
            <a:xfrm>
              <a:off x="0" y="3664959"/>
              <a:ext cx="10554600" cy="5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gd30b6e0ebd_0_879"/>
            <p:cNvSpPr txBox="1"/>
            <p:nvPr/>
          </p:nvSpPr>
          <p:spPr>
            <a:xfrm>
              <a:off x="0" y="3664959"/>
              <a:ext cx="10554600" cy="523500"/>
            </a:xfrm>
            <a:prstGeom prst="rect">
              <a:avLst/>
            </a:prstGeom>
            <a:noFill/>
            <a:ln>
              <a:noFill/>
            </a:ln>
          </p:spPr>
          <p:txBody>
            <a:bodyPr spcFirstLastPara="1" wrap="square" lIns="53325" tIns="53325" rIns="53325" bIns="53325" anchor="t" anchorCtr="0">
              <a:noAutofit/>
            </a:bodyPr>
            <a:lstStyle/>
            <a:p>
              <a:pPr marL="0" marR="0" lvl="0" indent="0" algn="l" rtl="0">
                <a:lnSpc>
                  <a:spcPct val="90000"/>
                </a:lnSpc>
                <a:spcBef>
                  <a:spcPts val="0"/>
                </a:spcBef>
                <a:spcAft>
                  <a:spcPts val="0"/>
                </a:spcAft>
                <a:buClr>
                  <a:schemeClr val="lt1"/>
                </a:buClr>
                <a:buSzPts val="1400"/>
                <a:buFont typeface="Century Gothic"/>
                <a:buNone/>
              </a:pPr>
              <a:r>
                <a:rPr lang="en-US" sz="1400" b="0" i="0" u="none" strike="noStrike" cap="none" dirty="0">
                  <a:solidFill>
                    <a:schemeClr val="lt1"/>
                  </a:solidFill>
                  <a:latin typeface="Century Gothic"/>
                  <a:ea typeface="Century Gothic"/>
                  <a:cs typeface="Century Gothic"/>
                  <a:sym typeface="Century Gothic"/>
                </a:rPr>
                <a:t>"Someone pointed out my usage of AAVE and I used it less afterwards.”</a:t>
              </a:r>
              <a:endParaRPr sz="1400" b="0" i="0" u="none" strike="noStrike" cap="none" dirty="0">
                <a:solidFill>
                  <a:schemeClr val="lt1"/>
                </a:solidFill>
                <a:latin typeface="Century Gothic"/>
                <a:ea typeface="Century Gothic"/>
                <a:cs typeface="Century Gothic"/>
                <a:sym typeface="Century Gothic"/>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gd30b6e0ebd_0_909"/>
          <p:cNvSpPr txBox="1">
            <a:spLocks noGrp="1"/>
          </p:cNvSpPr>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3700"/>
              <a:buFont typeface="Century Gothic"/>
              <a:buNone/>
            </a:pPr>
            <a:r>
              <a:rPr lang="en-US" sz="3700"/>
              <a:t>3. It’s just how it is.</a:t>
            </a:r>
            <a:endParaRPr/>
          </a:p>
        </p:txBody>
      </p:sp>
      <p:grpSp>
        <p:nvGrpSpPr>
          <p:cNvPr id="656" name="Google Shape;656;gd30b6e0ebd_0_909"/>
          <p:cNvGrpSpPr/>
          <p:nvPr/>
        </p:nvGrpSpPr>
        <p:grpSpPr>
          <a:xfrm>
            <a:off x="818712" y="2222798"/>
            <a:ext cx="10554600" cy="4187602"/>
            <a:chOff x="0" y="511"/>
            <a:chExt cx="10554600" cy="4187602"/>
          </a:xfrm>
        </p:grpSpPr>
        <p:cxnSp>
          <p:nvCxnSpPr>
            <p:cNvPr id="657" name="Google Shape;657;gd30b6e0ebd_0_909"/>
            <p:cNvCxnSpPr/>
            <p:nvPr/>
          </p:nvCxnSpPr>
          <p:spPr>
            <a:xfrm>
              <a:off x="0" y="511"/>
              <a:ext cx="10554600" cy="0"/>
            </a:xfrm>
            <a:prstGeom prst="straightConnector1">
              <a:avLst/>
            </a:prstGeom>
            <a:solidFill>
              <a:schemeClr val="accent1"/>
            </a:solidFill>
            <a:ln w="15875" cap="rnd" cmpd="sng">
              <a:solidFill>
                <a:schemeClr val="accent1"/>
              </a:solidFill>
              <a:prstDash val="solid"/>
              <a:round/>
              <a:headEnd type="none" w="sm" len="sm"/>
              <a:tailEnd type="none" w="sm" len="sm"/>
            </a:ln>
          </p:spPr>
        </p:cxnSp>
        <p:sp>
          <p:nvSpPr>
            <p:cNvPr id="658" name="Google Shape;658;gd30b6e0ebd_0_909"/>
            <p:cNvSpPr/>
            <p:nvPr/>
          </p:nvSpPr>
          <p:spPr>
            <a:xfrm>
              <a:off x="0" y="511"/>
              <a:ext cx="10554600" cy="837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gd30b6e0ebd_0_909"/>
            <p:cNvSpPr txBox="1"/>
            <p:nvPr/>
          </p:nvSpPr>
          <p:spPr>
            <a:xfrm>
              <a:off x="0" y="511"/>
              <a:ext cx="10554600" cy="837600"/>
            </a:xfrm>
            <a:prstGeom prst="rect">
              <a:avLst/>
            </a:prstGeom>
            <a:noFill/>
            <a:ln>
              <a:noFill/>
            </a:ln>
          </p:spPr>
          <p:txBody>
            <a:bodyPr spcFirstLastPara="1" wrap="square" lIns="64750" tIns="64750" rIns="64750" bIns="64750" anchor="t" anchorCtr="0">
              <a:noAutofit/>
            </a:bodyPr>
            <a:lstStyle/>
            <a:p>
              <a:pPr marL="0" marR="0" lvl="0" indent="0" algn="l" rtl="0">
                <a:lnSpc>
                  <a:spcPct val="90000"/>
                </a:lnSpc>
                <a:spcBef>
                  <a:spcPts val="0"/>
                </a:spcBef>
                <a:spcAft>
                  <a:spcPts val="0"/>
                </a:spcAft>
                <a:buClr>
                  <a:schemeClr val="lt1"/>
                </a:buClr>
                <a:buSzPts val="1700"/>
                <a:buFont typeface="Century Gothic"/>
                <a:buNone/>
              </a:pPr>
              <a:r>
                <a:rPr lang="en-US" sz="1700" b="0" i="0" u="none" strike="noStrike" cap="none" dirty="0">
                  <a:solidFill>
                    <a:schemeClr val="lt1"/>
                  </a:solidFill>
                  <a:latin typeface="Century Gothic"/>
                  <a:ea typeface="Century Gothic"/>
                  <a:cs typeface="Century Gothic"/>
                  <a:sym typeface="Century Gothic"/>
                </a:rPr>
                <a:t>"Writing academically is a requirement of taking academic courses"</a:t>
              </a:r>
              <a:endParaRPr sz="1700" b="0" i="0" u="none" strike="noStrike" cap="none" dirty="0">
                <a:solidFill>
                  <a:schemeClr val="lt1"/>
                </a:solidFill>
                <a:latin typeface="Century Gothic"/>
                <a:ea typeface="Century Gothic"/>
                <a:cs typeface="Century Gothic"/>
                <a:sym typeface="Century Gothic"/>
              </a:endParaRPr>
            </a:p>
          </p:txBody>
        </p:sp>
        <p:cxnSp>
          <p:nvCxnSpPr>
            <p:cNvPr id="660" name="Google Shape;660;gd30b6e0ebd_0_909"/>
            <p:cNvCxnSpPr/>
            <p:nvPr/>
          </p:nvCxnSpPr>
          <p:spPr>
            <a:xfrm>
              <a:off x="0" y="838011"/>
              <a:ext cx="10554600" cy="0"/>
            </a:xfrm>
            <a:prstGeom prst="straightConnector1">
              <a:avLst/>
            </a:prstGeom>
            <a:solidFill>
              <a:schemeClr val="accent1"/>
            </a:solidFill>
            <a:ln w="15875" cap="rnd" cmpd="sng">
              <a:solidFill>
                <a:schemeClr val="accent1"/>
              </a:solidFill>
              <a:prstDash val="solid"/>
              <a:round/>
              <a:headEnd type="none" w="sm" len="sm"/>
              <a:tailEnd type="none" w="sm" len="sm"/>
            </a:ln>
          </p:spPr>
        </p:cxnSp>
        <p:sp>
          <p:nvSpPr>
            <p:cNvPr id="661" name="Google Shape;661;gd30b6e0ebd_0_909"/>
            <p:cNvSpPr/>
            <p:nvPr/>
          </p:nvSpPr>
          <p:spPr>
            <a:xfrm>
              <a:off x="0" y="838011"/>
              <a:ext cx="10554600" cy="837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gd30b6e0ebd_0_909"/>
            <p:cNvSpPr txBox="1"/>
            <p:nvPr/>
          </p:nvSpPr>
          <p:spPr>
            <a:xfrm>
              <a:off x="0" y="838011"/>
              <a:ext cx="10554600" cy="837600"/>
            </a:xfrm>
            <a:prstGeom prst="rect">
              <a:avLst/>
            </a:prstGeom>
            <a:noFill/>
            <a:ln>
              <a:noFill/>
            </a:ln>
          </p:spPr>
          <p:txBody>
            <a:bodyPr spcFirstLastPara="1" wrap="square" lIns="64750" tIns="64750" rIns="64750" bIns="64750" anchor="t" anchorCtr="0">
              <a:noAutofit/>
            </a:bodyPr>
            <a:lstStyle/>
            <a:p>
              <a:pPr marL="0" marR="0" lvl="0" indent="0" algn="l" rtl="0">
                <a:lnSpc>
                  <a:spcPct val="90000"/>
                </a:lnSpc>
                <a:spcBef>
                  <a:spcPts val="0"/>
                </a:spcBef>
                <a:spcAft>
                  <a:spcPts val="0"/>
                </a:spcAft>
                <a:buClr>
                  <a:schemeClr val="lt1"/>
                </a:buClr>
                <a:buSzPts val="1700"/>
                <a:buFont typeface="Century Gothic"/>
                <a:buNone/>
              </a:pPr>
              <a:r>
                <a:rPr lang="en-US" sz="1700" b="0" i="0" u="none" strike="noStrike" cap="none" dirty="0">
                  <a:solidFill>
                    <a:schemeClr val="lt1"/>
                  </a:solidFill>
                  <a:latin typeface="Century Gothic"/>
                  <a:ea typeface="Century Gothic"/>
                  <a:cs typeface="Century Gothic"/>
                  <a:sym typeface="Century Gothic"/>
                </a:rPr>
                <a:t>"In order to succeed in academia, it requires a more verbose vocabulary/professional written structure than casual conversation between friends."</a:t>
              </a:r>
              <a:endParaRPr sz="1700" b="0" i="0" u="none" strike="noStrike" cap="none" dirty="0">
                <a:solidFill>
                  <a:schemeClr val="lt1"/>
                </a:solidFill>
                <a:latin typeface="Century Gothic"/>
                <a:ea typeface="Century Gothic"/>
                <a:cs typeface="Century Gothic"/>
                <a:sym typeface="Century Gothic"/>
              </a:endParaRPr>
            </a:p>
          </p:txBody>
        </p:sp>
        <p:cxnSp>
          <p:nvCxnSpPr>
            <p:cNvPr id="663" name="Google Shape;663;gd30b6e0ebd_0_909"/>
            <p:cNvCxnSpPr/>
            <p:nvPr/>
          </p:nvCxnSpPr>
          <p:spPr>
            <a:xfrm>
              <a:off x="0" y="1675512"/>
              <a:ext cx="10554600" cy="0"/>
            </a:xfrm>
            <a:prstGeom prst="straightConnector1">
              <a:avLst/>
            </a:prstGeom>
            <a:solidFill>
              <a:schemeClr val="accent1"/>
            </a:solidFill>
            <a:ln w="15875" cap="rnd" cmpd="sng">
              <a:solidFill>
                <a:schemeClr val="accent1"/>
              </a:solidFill>
              <a:prstDash val="solid"/>
              <a:round/>
              <a:headEnd type="none" w="sm" len="sm"/>
              <a:tailEnd type="none" w="sm" len="sm"/>
            </a:ln>
          </p:spPr>
        </p:cxnSp>
        <p:sp>
          <p:nvSpPr>
            <p:cNvPr id="664" name="Google Shape;664;gd30b6e0ebd_0_909"/>
            <p:cNvSpPr/>
            <p:nvPr/>
          </p:nvSpPr>
          <p:spPr>
            <a:xfrm>
              <a:off x="0" y="1675512"/>
              <a:ext cx="10554600" cy="837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gd30b6e0ebd_0_909"/>
            <p:cNvSpPr txBox="1"/>
            <p:nvPr/>
          </p:nvSpPr>
          <p:spPr>
            <a:xfrm>
              <a:off x="0" y="1675512"/>
              <a:ext cx="10554600" cy="837600"/>
            </a:xfrm>
            <a:prstGeom prst="rect">
              <a:avLst/>
            </a:prstGeom>
            <a:noFill/>
            <a:ln>
              <a:noFill/>
            </a:ln>
          </p:spPr>
          <p:txBody>
            <a:bodyPr spcFirstLastPara="1" wrap="square" lIns="64750" tIns="64750" rIns="64750" bIns="64750" anchor="t" anchorCtr="0">
              <a:noAutofit/>
            </a:bodyPr>
            <a:lstStyle/>
            <a:p>
              <a:pPr marL="0" marR="0" lvl="0" indent="0" algn="l" rtl="0">
                <a:lnSpc>
                  <a:spcPct val="90000"/>
                </a:lnSpc>
                <a:spcBef>
                  <a:spcPts val="0"/>
                </a:spcBef>
                <a:spcAft>
                  <a:spcPts val="0"/>
                </a:spcAft>
                <a:buClr>
                  <a:schemeClr val="lt1"/>
                </a:buClr>
                <a:buSzPts val="1700"/>
                <a:buFont typeface="Century Gothic"/>
                <a:buNone/>
              </a:pPr>
              <a:r>
                <a:rPr lang="en-US" sz="1700" b="0" i="0" u="none" strike="noStrike" cap="none" dirty="0">
                  <a:solidFill>
                    <a:schemeClr val="lt1"/>
                  </a:solidFill>
                  <a:latin typeface="Century Gothic"/>
                  <a:ea typeface="Century Gothic"/>
                  <a:cs typeface="Century Gothic"/>
                  <a:sym typeface="Century Gothic"/>
                </a:rPr>
                <a:t>"I think it's just a symptom of Pomona culture (or even just higher education) as a whole, rather than ID1."</a:t>
              </a:r>
              <a:endParaRPr sz="1700" b="0" i="0" u="none" strike="noStrike" cap="none" dirty="0">
                <a:solidFill>
                  <a:schemeClr val="lt1"/>
                </a:solidFill>
                <a:latin typeface="Century Gothic"/>
                <a:ea typeface="Century Gothic"/>
                <a:cs typeface="Century Gothic"/>
                <a:sym typeface="Century Gothic"/>
              </a:endParaRPr>
            </a:p>
          </p:txBody>
        </p:sp>
        <p:cxnSp>
          <p:nvCxnSpPr>
            <p:cNvPr id="666" name="Google Shape;666;gd30b6e0ebd_0_909"/>
            <p:cNvCxnSpPr/>
            <p:nvPr/>
          </p:nvCxnSpPr>
          <p:spPr>
            <a:xfrm>
              <a:off x="0" y="2513012"/>
              <a:ext cx="10554600" cy="0"/>
            </a:xfrm>
            <a:prstGeom prst="straightConnector1">
              <a:avLst/>
            </a:prstGeom>
            <a:solidFill>
              <a:schemeClr val="accent1"/>
            </a:solidFill>
            <a:ln w="15875" cap="rnd" cmpd="sng">
              <a:solidFill>
                <a:schemeClr val="accent1"/>
              </a:solidFill>
              <a:prstDash val="solid"/>
              <a:round/>
              <a:headEnd type="none" w="sm" len="sm"/>
              <a:tailEnd type="none" w="sm" len="sm"/>
            </a:ln>
          </p:spPr>
        </p:cxnSp>
        <p:sp>
          <p:nvSpPr>
            <p:cNvPr id="667" name="Google Shape;667;gd30b6e0ebd_0_909"/>
            <p:cNvSpPr/>
            <p:nvPr/>
          </p:nvSpPr>
          <p:spPr>
            <a:xfrm>
              <a:off x="0" y="2513012"/>
              <a:ext cx="10554600" cy="837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gd30b6e0ebd_0_909"/>
            <p:cNvSpPr txBox="1"/>
            <p:nvPr/>
          </p:nvSpPr>
          <p:spPr>
            <a:xfrm>
              <a:off x="0" y="2513012"/>
              <a:ext cx="10554600" cy="837600"/>
            </a:xfrm>
            <a:prstGeom prst="rect">
              <a:avLst/>
            </a:prstGeom>
            <a:noFill/>
            <a:ln>
              <a:noFill/>
            </a:ln>
          </p:spPr>
          <p:txBody>
            <a:bodyPr spcFirstLastPara="1" wrap="square" lIns="64750" tIns="64750" rIns="64750" bIns="64750" anchor="t" anchorCtr="0">
              <a:noAutofit/>
            </a:bodyPr>
            <a:lstStyle/>
            <a:p>
              <a:pPr marL="0" marR="0" lvl="0" indent="0" algn="l" rtl="0">
                <a:lnSpc>
                  <a:spcPct val="90000"/>
                </a:lnSpc>
                <a:spcBef>
                  <a:spcPts val="0"/>
                </a:spcBef>
                <a:spcAft>
                  <a:spcPts val="0"/>
                </a:spcAft>
                <a:buClr>
                  <a:schemeClr val="lt1"/>
                </a:buClr>
                <a:buSzPts val="1700"/>
                <a:buFont typeface="Century Gothic"/>
                <a:buNone/>
              </a:pPr>
              <a:r>
                <a:rPr lang="en-US" sz="1700" b="0" i="0" u="none" strike="noStrike" cap="none">
                  <a:solidFill>
                    <a:schemeClr val="lt1"/>
                  </a:solidFill>
                  <a:latin typeface="Century Gothic"/>
                  <a:ea typeface="Century Gothic"/>
                  <a:cs typeface="Century Gothic"/>
                  <a:sym typeface="Century Gothic"/>
                </a:rPr>
                <a:t>"I find it normal considering it was an academic setting."</a:t>
              </a:r>
              <a:endParaRPr sz="1700" b="0" i="0" u="none" strike="noStrike" cap="none">
                <a:solidFill>
                  <a:schemeClr val="lt1"/>
                </a:solidFill>
                <a:latin typeface="Century Gothic"/>
                <a:ea typeface="Century Gothic"/>
                <a:cs typeface="Century Gothic"/>
                <a:sym typeface="Century Gothic"/>
              </a:endParaRPr>
            </a:p>
          </p:txBody>
        </p:sp>
        <p:cxnSp>
          <p:nvCxnSpPr>
            <p:cNvPr id="669" name="Google Shape;669;gd30b6e0ebd_0_909"/>
            <p:cNvCxnSpPr/>
            <p:nvPr/>
          </p:nvCxnSpPr>
          <p:spPr>
            <a:xfrm>
              <a:off x="0" y="3350513"/>
              <a:ext cx="10554600" cy="0"/>
            </a:xfrm>
            <a:prstGeom prst="straightConnector1">
              <a:avLst/>
            </a:prstGeom>
            <a:solidFill>
              <a:schemeClr val="accent1"/>
            </a:solidFill>
            <a:ln w="15875" cap="rnd" cmpd="sng">
              <a:solidFill>
                <a:schemeClr val="accent1"/>
              </a:solidFill>
              <a:prstDash val="solid"/>
              <a:round/>
              <a:headEnd type="none" w="sm" len="sm"/>
              <a:tailEnd type="none" w="sm" len="sm"/>
            </a:ln>
          </p:spPr>
        </p:cxnSp>
        <p:sp>
          <p:nvSpPr>
            <p:cNvPr id="670" name="Google Shape;670;gd30b6e0ebd_0_909"/>
            <p:cNvSpPr/>
            <p:nvPr/>
          </p:nvSpPr>
          <p:spPr>
            <a:xfrm>
              <a:off x="0" y="3350513"/>
              <a:ext cx="10554600" cy="837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gd30b6e0ebd_0_909"/>
            <p:cNvSpPr txBox="1"/>
            <p:nvPr/>
          </p:nvSpPr>
          <p:spPr>
            <a:xfrm>
              <a:off x="0" y="3350513"/>
              <a:ext cx="10554600" cy="837600"/>
            </a:xfrm>
            <a:prstGeom prst="rect">
              <a:avLst/>
            </a:prstGeom>
            <a:noFill/>
            <a:ln>
              <a:noFill/>
            </a:ln>
          </p:spPr>
          <p:txBody>
            <a:bodyPr spcFirstLastPara="1" wrap="square" lIns="64750" tIns="64750" rIns="64750" bIns="64750" anchor="t" anchorCtr="0">
              <a:noAutofit/>
            </a:bodyPr>
            <a:lstStyle/>
            <a:p>
              <a:pPr marL="0" marR="0" lvl="0" indent="0" algn="l" rtl="0">
                <a:lnSpc>
                  <a:spcPct val="90000"/>
                </a:lnSpc>
                <a:spcBef>
                  <a:spcPts val="0"/>
                </a:spcBef>
                <a:spcAft>
                  <a:spcPts val="0"/>
                </a:spcAft>
                <a:buClr>
                  <a:schemeClr val="lt1"/>
                </a:buClr>
                <a:buSzPts val="1700"/>
                <a:buFont typeface="Century Gothic"/>
                <a:buNone/>
              </a:pPr>
              <a:r>
                <a:rPr lang="en-US" sz="1700" b="0" i="0" u="none" strike="noStrike" cap="none">
                  <a:solidFill>
                    <a:schemeClr val="lt1"/>
                  </a:solidFill>
                  <a:latin typeface="Century Gothic"/>
                  <a:ea typeface="Century Gothic"/>
                  <a:cs typeface="Century Gothic"/>
                  <a:sym typeface="Century Gothic"/>
                </a:rPr>
                <a:t>"I guess in my mind that's how it is for everyone just because that's how I've always experienced it."</a:t>
              </a:r>
              <a:endParaRPr sz="1700" b="0" i="0" u="none" strike="noStrike" cap="none">
                <a:solidFill>
                  <a:schemeClr val="lt1"/>
                </a:solidFill>
                <a:latin typeface="Century Gothic"/>
                <a:ea typeface="Century Gothic"/>
                <a:cs typeface="Century Gothic"/>
                <a:sym typeface="Century Gothic"/>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gd30b6e0ebd_0_930"/>
          <p:cNvSpPr txBox="1">
            <a:spLocks noGrp="1"/>
          </p:cNvSpPr>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en-US" dirty="0"/>
              <a:t>4. Code-switching in Other Contexts</a:t>
            </a:r>
            <a:endParaRPr dirty="0"/>
          </a:p>
        </p:txBody>
      </p:sp>
      <p:grpSp>
        <p:nvGrpSpPr>
          <p:cNvPr id="678" name="Google Shape;678;gd30b6e0ebd_0_930"/>
          <p:cNvGrpSpPr/>
          <p:nvPr/>
        </p:nvGrpSpPr>
        <p:grpSpPr>
          <a:xfrm>
            <a:off x="818712" y="2222287"/>
            <a:ext cx="10554600" cy="3636383"/>
            <a:chOff x="0" y="0"/>
            <a:chExt cx="10554600" cy="3636383"/>
          </a:xfrm>
        </p:grpSpPr>
        <p:cxnSp>
          <p:nvCxnSpPr>
            <p:cNvPr id="679" name="Google Shape;679;gd30b6e0ebd_0_930"/>
            <p:cNvCxnSpPr/>
            <p:nvPr/>
          </p:nvCxnSpPr>
          <p:spPr>
            <a:xfrm>
              <a:off x="0" y="0"/>
              <a:ext cx="10554600" cy="0"/>
            </a:xfrm>
            <a:prstGeom prst="straightConnector1">
              <a:avLst/>
            </a:prstGeom>
            <a:solidFill>
              <a:schemeClr val="accent1"/>
            </a:solidFill>
            <a:ln w="15875" cap="rnd" cmpd="sng">
              <a:solidFill>
                <a:schemeClr val="accent1"/>
              </a:solidFill>
              <a:prstDash val="solid"/>
              <a:round/>
              <a:headEnd type="none" w="sm" len="sm"/>
              <a:tailEnd type="none" w="sm" len="sm"/>
            </a:ln>
          </p:spPr>
        </p:cxnSp>
        <p:sp>
          <p:nvSpPr>
            <p:cNvPr id="680" name="Google Shape;680;gd30b6e0ebd_0_930"/>
            <p:cNvSpPr/>
            <p:nvPr/>
          </p:nvSpPr>
          <p:spPr>
            <a:xfrm>
              <a:off x="0" y="0"/>
              <a:ext cx="10554600" cy="909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gd30b6e0ebd_0_930"/>
            <p:cNvSpPr txBox="1"/>
            <p:nvPr/>
          </p:nvSpPr>
          <p:spPr>
            <a:xfrm>
              <a:off x="0" y="0"/>
              <a:ext cx="10554600" cy="909000"/>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chemeClr val="lt1"/>
                </a:buClr>
                <a:buSzPts val="1800"/>
                <a:buFont typeface="Century Gothic"/>
                <a:buNone/>
              </a:pPr>
              <a:r>
                <a:rPr lang="en-US" sz="1800" b="0" i="0" u="none" strike="noStrike" cap="none">
                  <a:solidFill>
                    <a:schemeClr val="lt1"/>
                  </a:solidFill>
                  <a:latin typeface="Century Gothic"/>
                  <a:ea typeface="Century Gothic"/>
                  <a:cs typeface="Century Gothic"/>
                  <a:sym typeface="Century Gothic"/>
                </a:rPr>
                <a:t>“I code switched at my public high school (don’t want to sound too smart)”</a:t>
              </a:r>
              <a:endParaRPr sz="1800" b="0" i="0" u="none" strike="noStrike" cap="none">
                <a:solidFill>
                  <a:schemeClr val="lt1"/>
                </a:solidFill>
                <a:latin typeface="Century Gothic"/>
                <a:ea typeface="Century Gothic"/>
                <a:cs typeface="Century Gothic"/>
                <a:sym typeface="Century Gothic"/>
              </a:endParaRPr>
            </a:p>
          </p:txBody>
        </p:sp>
        <p:cxnSp>
          <p:nvCxnSpPr>
            <p:cNvPr id="682" name="Google Shape;682;gd30b6e0ebd_0_930"/>
            <p:cNvCxnSpPr/>
            <p:nvPr/>
          </p:nvCxnSpPr>
          <p:spPr>
            <a:xfrm>
              <a:off x="0" y="909127"/>
              <a:ext cx="10554600" cy="0"/>
            </a:xfrm>
            <a:prstGeom prst="straightConnector1">
              <a:avLst/>
            </a:prstGeom>
            <a:solidFill>
              <a:schemeClr val="accent1"/>
            </a:solidFill>
            <a:ln w="15875" cap="rnd" cmpd="sng">
              <a:solidFill>
                <a:schemeClr val="accent1"/>
              </a:solidFill>
              <a:prstDash val="solid"/>
              <a:round/>
              <a:headEnd type="none" w="sm" len="sm"/>
              <a:tailEnd type="none" w="sm" len="sm"/>
            </a:ln>
          </p:spPr>
        </p:cxnSp>
        <p:sp>
          <p:nvSpPr>
            <p:cNvPr id="683" name="Google Shape;683;gd30b6e0ebd_0_930"/>
            <p:cNvSpPr/>
            <p:nvPr/>
          </p:nvSpPr>
          <p:spPr>
            <a:xfrm>
              <a:off x="0" y="909127"/>
              <a:ext cx="10554600" cy="909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gd30b6e0ebd_0_930"/>
            <p:cNvSpPr txBox="1"/>
            <p:nvPr/>
          </p:nvSpPr>
          <p:spPr>
            <a:xfrm>
              <a:off x="0" y="909127"/>
              <a:ext cx="10554600" cy="909000"/>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chemeClr val="lt1"/>
                </a:buClr>
                <a:buSzPts val="1800"/>
                <a:buFont typeface="Century Gothic"/>
                <a:buNone/>
              </a:pPr>
              <a:r>
                <a:rPr lang="en-US" sz="1800" b="0" i="0" u="none" strike="noStrike" cap="none">
                  <a:solidFill>
                    <a:schemeClr val="lt1"/>
                  </a:solidFill>
                  <a:latin typeface="Century Gothic"/>
                  <a:ea typeface="Century Gothic"/>
                  <a:cs typeface="Century Gothic"/>
                  <a:sym typeface="Century Gothic"/>
                </a:rPr>
                <a:t>“in the writing I actually adopted a more informal tone”</a:t>
              </a:r>
              <a:endParaRPr sz="1800" b="0" i="0" u="none" strike="noStrike" cap="none">
                <a:solidFill>
                  <a:schemeClr val="lt1"/>
                </a:solidFill>
                <a:latin typeface="Century Gothic"/>
                <a:ea typeface="Century Gothic"/>
                <a:cs typeface="Century Gothic"/>
                <a:sym typeface="Century Gothic"/>
              </a:endParaRPr>
            </a:p>
          </p:txBody>
        </p:sp>
        <p:cxnSp>
          <p:nvCxnSpPr>
            <p:cNvPr id="685" name="Google Shape;685;gd30b6e0ebd_0_930"/>
            <p:cNvCxnSpPr/>
            <p:nvPr/>
          </p:nvCxnSpPr>
          <p:spPr>
            <a:xfrm>
              <a:off x="0" y="1818255"/>
              <a:ext cx="10554600" cy="0"/>
            </a:xfrm>
            <a:prstGeom prst="straightConnector1">
              <a:avLst/>
            </a:prstGeom>
            <a:solidFill>
              <a:schemeClr val="accent1"/>
            </a:solidFill>
            <a:ln w="15875" cap="rnd" cmpd="sng">
              <a:solidFill>
                <a:schemeClr val="accent1"/>
              </a:solidFill>
              <a:prstDash val="solid"/>
              <a:round/>
              <a:headEnd type="none" w="sm" len="sm"/>
              <a:tailEnd type="none" w="sm" len="sm"/>
            </a:ln>
          </p:spPr>
        </p:cxnSp>
        <p:sp>
          <p:nvSpPr>
            <p:cNvPr id="686" name="Google Shape;686;gd30b6e0ebd_0_930"/>
            <p:cNvSpPr/>
            <p:nvPr/>
          </p:nvSpPr>
          <p:spPr>
            <a:xfrm>
              <a:off x="0" y="1818255"/>
              <a:ext cx="10554600" cy="909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gd30b6e0ebd_0_930"/>
            <p:cNvSpPr txBox="1"/>
            <p:nvPr/>
          </p:nvSpPr>
          <p:spPr>
            <a:xfrm>
              <a:off x="0" y="1818255"/>
              <a:ext cx="10554600" cy="909000"/>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chemeClr val="lt1"/>
                </a:buClr>
                <a:buSzPts val="1800"/>
                <a:buFont typeface="Century Gothic"/>
                <a:buNone/>
              </a:pPr>
              <a:r>
                <a:rPr lang="en-US" sz="1800" b="0" i="0" u="none" strike="noStrike" cap="none">
                  <a:solidFill>
                    <a:schemeClr val="lt1"/>
                  </a:solidFill>
                  <a:latin typeface="Century Gothic"/>
                  <a:ea typeface="Century Gothic"/>
                  <a:cs typeface="Century Gothic"/>
                  <a:sym typeface="Century Gothic"/>
                </a:rPr>
                <a:t>“People definitely speak differently on the west coast which was jarring but that is more in terms of informal speaking”</a:t>
              </a:r>
              <a:endParaRPr/>
            </a:p>
          </p:txBody>
        </p:sp>
        <p:cxnSp>
          <p:nvCxnSpPr>
            <p:cNvPr id="688" name="Google Shape;688;gd30b6e0ebd_0_930"/>
            <p:cNvCxnSpPr/>
            <p:nvPr/>
          </p:nvCxnSpPr>
          <p:spPr>
            <a:xfrm>
              <a:off x="0" y="2727383"/>
              <a:ext cx="10554600" cy="0"/>
            </a:xfrm>
            <a:prstGeom prst="straightConnector1">
              <a:avLst/>
            </a:prstGeom>
            <a:solidFill>
              <a:schemeClr val="accent1"/>
            </a:solidFill>
            <a:ln w="15875" cap="rnd" cmpd="sng">
              <a:solidFill>
                <a:schemeClr val="accent1"/>
              </a:solidFill>
              <a:prstDash val="solid"/>
              <a:round/>
              <a:headEnd type="none" w="sm" len="sm"/>
              <a:tailEnd type="none" w="sm" len="sm"/>
            </a:ln>
          </p:spPr>
        </p:cxnSp>
        <p:sp>
          <p:nvSpPr>
            <p:cNvPr id="689" name="Google Shape;689;gd30b6e0ebd_0_930"/>
            <p:cNvSpPr/>
            <p:nvPr/>
          </p:nvSpPr>
          <p:spPr>
            <a:xfrm>
              <a:off x="0" y="2727383"/>
              <a:ext cx="10554600" cy="909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gd30b6e0ebd_0_930"/>
            <p:cNvSpPr txBox="1"/>
            <p:nvPr/>
          </p:nvSpPr>
          <p:spPr>
            <a:xfrm>
              <a:off x="0" y="2727383"/>
              <a:ext cx="10554600" cy="909000"/>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chemeClr val="lt1"/>
                </a:buClr>
                <a:buSzPts val="1800"/>
                <a:buFont typeface="Century Gothic"/>
                <a:buNone/>
              </a:pPr>
              <a:r>
                <a:rPr lang="en-US" sz="1800" b="0" i="0" u="none" strike="noStrike" cap="none">
                  <a:solidFill>
                    <a:schemeClr val="lt1"/>
                  </a:solidFill>
                  <a:latin typeface="Century Gothic"/>
                  <a:ea typeface="Century Gothic"/>
                  <a:cs typeface="Century Gothic"/>
                  <a:sym typeface="Century Gothic"/>
                </a:rPr>
                <a:t>"I kind of just let [my writing style] be as I am and [high school] teachers seemed to like it, but when I got to college professors began giving me more rules and format to follow"</a:t>
              </a:r>
              <a:endParaRPr sz="1800" b="0" i="0" u="none" strike="noStrike" cap="none">
                <a:solidFill>
                  <a:schemeClr val="lt1"/>
                </a:solidFill>
                <a:latin typeface="Century Gothic"/>
                <a:ea typeface="Century Gothic"/>
                <a:cs typeface="Century Gothic"/>
                <a:sym typeface="Century Gothic"/>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4"/>
          <p:cNvSpPr txBox="1">
            <a:spLocks noGrp="1"/>
          </p:cNvSpPr>
          <p:nvPr>
            <p:ph type="title"/>
          </p:nvPr>
        </p:nvSpPr>
        <p:spPr>
          <a:xfrm>
            <a:off x="810000" y="447188"/>
            <a:ext cx="10571998" cy="97045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FEFEFE"/>
              </a:buClr>
              <a:buSzPts val="4000"/>
              <a:buFont typeface="Century Gothic"/>
              <a:buNone/>
            </a:pPr>
            <a:r>
              <a:rPr lang="en-US"/>
              <a:t>(Quantitative) Conclusions</a:t>
            </a:r>
            <a:endParaRPr/>
          </a:p>
        </p:txBody>
      </p:sp>
      <p:sp>
        <p:nvSpPr>
          <p:cNvPr id="697" name="Google Shape;697;p4"/>
          <p:cNvSpPr txBox="1">
            <a:spLocks noGrp="1"/>
          </p:cNvSpPr>
          <p:nvPr>
            <p:ph type="body" idx="1"/>
          </p:nvPr>
        </p:nvSpPr>
        <p:spPr>
          <a:xfrm>
            <a:off x="863882" y="2185988"/>
            <a:ext cx="7954627" cy="4672012"/>
          </a:xfrm>
          <a:prstGeom prst="rect">
            <a:avLst/>
          </a:prstGeom>
          <a:noFill/>
          <a:ln>
            <a:noFill/>
          </a:ln>
        </p:spPr>
        <p:txBody>
          <a:bodyPr spcFirstLastPara="1" wrap="square" lIns="91425" tIns="45700" rIns="91425" bIns="45700" anchor="ctr" anchorCtr="0">
            <a:normAutofit/>
          </a:bodyPr>
          <a:lstStyle/>
          <a:p>
            <a:pPr marL="342900" lvl="0" indent="-342900" algn="l" rtl="0">
              <a:spcBef>
                <a:spcPts val="0"/>
              </a:spcBef>
              <a:spcAft>
                <a:spcPts val="0"/>
              </a:spcAft>
              <a:buSzPts val="1800"/>
              <a:buChar char="🞆"/>
            </a:pPr>
            <a:r>
              <a:rPr lang="en-US" dirty="0"/>
              <a:t>Answered similarly regardless of linguistic background</a:t>
            </a:r>
          </a:p>
          <a:p>
            <a:pPr marL="800100" lvl="1">
              <a:spcBef>
                <a:spcPts val="0"/>
              </a:spcBef>
            </a:pPr>
            <a:r>
              <a:rPr lang="en-US" dirty="0"/>
              <a:t>Pressure to speak/write</a:t>
            </a:r>
          </a:p>
          <a:p>
            <a:pPr marL="800100" lvl="1">
              <a:spcBef>
                <a:spcPts val="0"/>
              </a:spcBef>
            </a:pPr>
            <a:r>
              <a:rPr lang="en-US" dirty="0"/>
              <a:t>ID1 helping future speaking/writing</a:t>
            </a:r>
            <a:endParaRPr dirty="0"/>
          </a:p>
          <a:p>
            <a:pPr marL="342900" lvl="0" indent="-342900" algn="l" rtl="0">
              <a:spcBef>
                <a:spcPts val="960"/>
              </a:spcBef>
              <a:spcAft>
                <a:spcPts val="0"/>
              </a:spcAft>
              <a:buSzPts val="1800"/>
              <a:buChar char="🞆"/>
            </a:pPr>
            <a:r>
              <a:rPr lang="en-US" dirty="0"/>
              <a:t>Significant correlations between background of multiple languages/dialects and:</a:t>
            </a:r>
            <a:endParaRPr dirty="0"/>
          </a:p>
          <a:p>
            <a:pPr marL="742950" lvl="1" indent="-285750" algn="l" rtl="0">
              <a:spcBef>
                <a:spcPts val="920"/>
              </a:spcBef>
              <a:spcAft>
                <a:spcPts val="0"/>
              </a:spcAft>
              <a:buSzPts val="1600"/>
              <a:buChar char="🞆"/>
            </a:pPr>
            <a:r>
              <a:rPr lang="en-US" dirty="0"/>
              <a:t>Comfort with Academic English (-)</a:t>
            </a:r>
            <a:endParaRPr dirty="0"/>
          </a:p>
          <a:p>
            <a:pPr marL="742950" lvl="1" indent="-285750" algn="l" rtl="0">
              <a:spcBef>
                <a:spcPts val="920"/>
              </a:spcBef>
              <a:spcAft>
                <a:spcPts val="0"/>
              </a:spcAft>
              <a:buSzPts val="1600"/>
              <a:buChar char="🞆"/>
            </a:pPr>
            <a:r>
              <a:rPr lang="en-US" dirty="0"/>
              <a:t>FLI (+)</a:t>
            </a:r>
            <a:endParaRPr dirty="0"/>
          </a:p>
          <a:p>
            <a:pPr marL="742950" lvl="1" indent="-285750" algn="l" rtl="0">
              <a:spcBef>
                <a:spcPts val="920"/>
              </a:spcBef>
              <a:spcAft>
                <a:spcPts val="0"/>
              </a:spcAft>
              <a:buSzPts val="1600"/>
              <a:buChar char="🞆"/>
            </a:pPr>
            <a:r>
              <a:rPr lang="en-US" dirty="0"/>
              <a:t>POC (+)</a:t>
            </a:r>
            <a:endParaRPr dirty="0"/>
          </a:p>
          <a:p>
            <a:pPr marL="342900">
              <a:spcBef>
                <a:spcPts val="960"/>
              </a:spcBef>
            </a:pPr>
            <a:r>
              <a:rPr lang="en-US" u="sng" dirty="0"/>
              <a:t>A commitment to anti-racist pedagogy </a:t>
            </a:r>
            <a:r>
              <a:rPr lang="en-US" b="1" u="sng" dirty="0"/>
              <a:t>requires </a:t>
            </a:r>
            <a:r>
              <a:rPr lang="en-US" u="sng" dirty="0"/>
              <a:t>education that considers language</a:t>
            </a:r>
            <a:r>
              <a:rPr lang="en-US" dirty="0"/>
              <a:t>.</a:t>
            </a:r>
          </a:p>
          <a:p>
            <a:pPr marL="342900" lvl="0" indent="-342900" algn="l" rtl="0">
              <a:spcBef>
                <a:spcPts val="960"/>
              </a:spcBef>
              <a:spcAft>
                <a:spcPts val="0"/>
              </a:spcAft>
              <a:buSzPts val="1800"/>
              <a:buChar char="🞆"/>
            </a:pPr>
            <a:r>
              <a:rPr lang="en-US" dirty="0"/>
              <a:t>Possibly interesting patterns emerging for virtual vs. in-person ID1</a:t>
            </a:r>
          </a:p>
          <a:p>
            <a:pPr marL="342900" lvl="0" indent="-342900" algn="l" rtl="0">
              <a:spcBef>
                <a:spcPts val="960"/>
              </a:spcBef>
              <a:spcAft>
                <a:spcPts val="0"/>
              </a:spcAft>
              <a:buSzPts val="1800"/>
              <a:buChar char="🞆"/>
            </a:pP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702"/>
        <p:cNvGrpSpPr/>
        <p:nvPr/>
      </p:nvGrpSpPr>
      <p:grpSpPr>
        <a:xfrm>
          <a:off x="0" y="0"/>
          <a:ext cx="0" cy="0"/>
          <a:chOff x="0" y="0"/>
          <a:chExt cx="0" cy="0"/>
        </a:xfrm>
      </p:grpSpPr>
      <p:sp>
        <p:nvSpPr>
          <p:cNvPr id="703" name="Google Shape;703;p5"/>
          <p:cNvSpPr/>
          <p:nvPr/>
        </p:nvSpPr>
        <p:spPr>
          <a:xfrm>
            <a:off x="0" y="0"/>
            <a:ext cx="121920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04" name="Google Shape;704;p5"/>
          <p:cNvSpPr/>
          <p:nvPr/>
        </p:nvSpPr>
        <p:spPr>
          <a:xfrm>
            <a:off x="0" y="0"/>
            <a:ext cx="4637005" cy="6858000"/>
          </a:xfrm>
          <a:custGeom>
            <a:avLst/>
            <a:gdLst/>
            <a:ahLst/>
            <a:cxnLst/>
            <a:rect l="l" t="t" r="r" b="b"/>
            <a:pathLst>
              <a:path w="4637005" h="6858000" extrusionOk="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rotWithShape="1">
            <a:blip r:embed="rId3">
              <a:alphaModFix/>
            </a:blip>
            <a:tile tx="0" ty="0" sx="100000" sy="100000" flip="none" algn="tl"/>
          </a:blipFill>
          <a:ln w="952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05" name="Google Shape;705;p5"/>
          <p:cNvSpPr txBox="1">
            <a:spLocks noGrp="1"/>
          </p:cNvSpPr>
          <p:nvPr>
            <p:ph type="title"/>
          </p:nvPr>
        </p:nvSpPr>
        <p:spPr>
          <a:xfrm>
            <a:off x="641754" y="1687286"/>
            <a:ext cx="3269463" cy="3978017"/>
          </a:xfrm>
          <a:prstGeom prst="rect">
            <a:avLst/>
          </a:prstGeom>
          <a:noFill/>
          <a:ln>
            <a:noFill/>
          </a:ln>
          <a:effectLst>
            <a:outerShdw blurRad="50800">
              <a:srgbClr val="000000">
                <a:alpha val="60000"/>
              </a:srgbClr>
            </a:outerShdw>
          </a:effectLst>
        </p:spPr>
        <p:txBody>
          <a:bodyPr spcFirstLastPara="1" wrap="square" lIns="91425" tIns="45700" rIns="91425" bIns="45700" anchor="t" anchorCtr="0">
            <a:normAutofit/>
          </a:bodyPr>
          <a:lstStyle/>
          <a:p>
            <a:pPr marL="0" lvl="0" indent="0" algn="l" rtl="0">
              <a:spcBef>
                <a:spcPts val="0"/>
              </a:spcBef>
              <a:spcAft>
                <a:spcPts val="0"/>
              </a:spcAft>
              <a:buClr>
                <a:srgbClr val="FEFEFE"/>
              </a:buClr>
              <a:buSzPts val="3700"/>
              <a:buFont typeface="Century Gothic"/>
              <a:buNone/>
            </a:pPr>
            <a:r>
              <a:rPr lang="en-US" sz="3700" dirty="0"/>
              <a:t>(Qualitative) Conclusions</a:t>
            </a:r>
            <a:endParaRPr dirty="0"/>
          </a:p>
        </p:txBody>
      </p:sp>
      <p:grpSp>
        <p:nvGrpSpPr>
          <p:cNvPr id="706" name="Google Shape;706;p5"/>
          <p:cNvGrpSpPr/>
          <p:nvPr/>
        </p:nvGrpSpPr>
        <p:grpSpPr>
          <a:xfrm>
            <a:off x="5511617" y="1342198"/>
            <a:ext cx="5722748" cy="4148993"/>
            <a:chOff x="2797" y="376998"/>
            <a:chExt cx="5722748" cy="4148993"/>
          </a:xfrm>
        </p:grpSpPr>
        <p:sp>
          <p:nvSpPr>
            <p:cNvPr id="707" name="Google Shape;707;p5"/>
            <p:cNvSpPr/>
            <p:nvPr/>
          </p:nvSpPr>
          <p:spPr>
            <a:xfrm>
              <a:off x="2604047" y="3010763"/>
              <a:ext cx="520249" cy="559268"/>
            </a:xfrm>
            <a:custGeom>
              <a:avLst/>
              <a:gdLst/>
              <a:ahLst/>
              <a:cxnLst/>
              <a:rect l="l" t="t" r="r" b="b"/>
              <a:pathLst>
                <a:path w="120000" h="120000" extrusionOk="0">
                  <a:moveTo>
                    <a:pt x="0" y="0"/>
                  </a:moveTo>
                  <a:lnTo>
                    <a:pt x="60000" y="0"/>
                  </a:lnTo>
                  <a:lnTo>
                    <a:pt x="60000" y="120000"/>
                  </a:lnTo>
                  <a:lnTo>
                    <a:pt x="120000" y="120000"/>
                  </a:lnTo>
                </a:path>
              </a:pathLst>
            </a:custGeom>
            <a:noFill/>
            <a:ln w="9525" cap="rnd" cmpd="sng">
              <a:solidFill>
                <a:srgbClr val="5EB1F1"/>
              </a:solidFill>
              <a:prstDash val="solid"/>
              <a:round/>
              <a:headEnd type="none" w="sm" len="sm"/>
              <a:tailEnd type="none" w="sm" len="sm"/>
            </a:ln>
          </p:spPr>
        </p:sp>
        <p:sp>
          <p:nvSpPr>
            <p:cNvPr id="708" name="Google Shape;708;p5"/>
            <p:cNvSpPr/>
            <p:nvPr/>
          </p:nvSpPr>
          <p:spPr>
            <a:xfrm>
              <a:off x="2604047" y="2451494"/>
              <a:ext cx="520249" cy="559268"/>
            </a:xfrm>
            <a:custGeom>
              <a:avLst/>
              <a:gdLst/>
              <a:ahLst/>
              <a:cxnLst/>
              <a:rect l="l" t="t" r="r" b="b"/>
              <a:pathLst>
                <a:path w="120000" h="120000" extrusionOk="0">
                  <a:moveTo>
                    <a:pt x="0" y="120000"/>
                  </a:moveTo>
                  <a:lnTo>
                    <a:pt x="60000" y="120000"/>
                  </a:lnTo>
                  <a:lnTo>
                    <a:pt x="60000" y="0"/>
                  </a:lnTo>
                  <a:lnTo>
                    <a:pt x="120000" y="0"/>
                  </a:lnTo>
                </a:path>
              </a:pathLst>
            </a:custGeom>
            <a:noFill/>
            <a:ln w="9525" cap="rnd" cmpd="sng">
              <a:solidFill>
                <a:srgbClr val="5EB1F1"/>
              </a:solidFill>
              <a:prstDash val="solid"/>
              <a:round/>
              <a:headEnd type="none" w="sm" len="sm"/>
              <a:tailEnd type="none" w="sm" len="sm"/>
            </a:ln>
          </p:spPr>
        </p:sp>
        <p:sp>
          <p:nvSpPr>
            <p:cNvPr id="709" name="Google Shape;709;p5"/>
            <p:cNvSpPr/>
            <p:nvPr/>
          </p:nvSpPr>
          <p:spPr>
            <a:xfrm>
              <a:off x="2797" y="376998"/>
              <a:ext cx="2601249" cy="793381"/>
            </a:xfrm>
            <a:prstGeom prst="rect">
              <a:avLst/>
            </a:prstGeom>
            <a:blipFill rotWithShape="1">
              <a:blip r:embed="rId4">
                <a:alphaModFix/>
              </a:blip>
              <a:tile tx="0" ty="0"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
            <p:cNvSpPr txBox="1"/>
            <p:nvPr/>
          </p:nvSpPr>
          <p:spPr>
            <a:xfrm>
              <a:off x="2797" y="376998"/>
              <a:ext cx="2601249" cy="793381"/>
            </a:xfrm>
            <a:prstGeom prst="rect">
              <a:avLst/>
            </a:prstGeom>
            <a:noFill/>
            <a:ln>
              <a:noFill/>
            </a:ln>
          </p:spPr>
          <p:txBody>
            <a:bodyPr spcFirstLastPara="1" wrap="square" lIns="8875" tIns="8875" rIns="8875" bIns="8875" anchor="ctr" anchorCtr="0">
              <a:noAutofit/>
            </a:bodyPr>
            <a:lstStyle/>
            <a:p>
              <a:pPr marL="0" marR="0" lvl="0" indent="0" algn="ctr" rtl="0">
                <a:lnSpc>
                  <a:spcPct val="90000"/>
                </a:lnSpc>
                <a:spcBef>
                  <a:spcPts val="0"/>
                </a:spcBef>
                <a:spcAft>
                  <a:spcPts val="0"/>
                </a:spcAft>
                <a:buClr>
                  <a:schemeClr val="lt1"/>
                </a:buClr>
                <a:buSzPts val="1400"/>
                <a:buFont typeface="Century Gothic"/>
                <a:buNone/>
              </a:pPr>
              <a:r>
                <a:rPr lang="en-US" sz="1400" b="0" i="0" u="none" strike="noStrike" cap="none">
                  <a:solidFill>
                    <a:schemeClr val="lt1"/>
                  </a:solidFill>
                  <a:latin typeface="Century Gothic"/>
                  <a:ea typeface="Century Gothic"/>
                  <a:cs typeface="Century Gothic"/>
                  <a:sym typeface="Century Gothic"/>
                </a:rPr>
                <a:t>Students have </a:t>
              </a:r>
              <a:r>
                <a:rPr lang="en-US" sz="1400" b="0" i="1" u="none" strike="noStrike" cap="none">
                  <a:solidFill>
                    <a:schemeClr val="lt1"/>
                  </a:solidFill>
                  <a:latin typeface="Century Gothic"/>
                  <a:ea typeface="Century Gothic"/>
                  <a:cs typeface="Century Gothic"/>
                  <a:sym typeface="Century Gothic"/>
                </a:rPr>
                <a:t>incredibly</a:t>
              </a:r>
              <a:r>
                <a:rPr lang="en-US" sz="1400" b="0" i="0" u="none" strike="noStrike" cap="none">
                  <a:solidFill>
                    <a:schemeClr val="lt1"/>
                  </a:solidFill>
                  <a:latin typeface="Century Gothic"/>
                  <a:ea typeface="Century Gothic"/>
                  <a:cs typeface="Century Gothic"/>
                  <a:sym typeface="Century Gothic"/>
                </a:rPr>
                <a:t> diverse linguistic backgrounds.</a:t>
              </a:r>
              <a:endParaRPr/>
            </a:p>
          </p:txBody>
        </p:sp>
        <p:sp>
          <p:nvSpPr>
            <p:cNvPr id="711" name="Google Shape;711;p5"/>
            <p:cNvSpPr/>
            <p:nvPr/>
          </p:nvSpPr>
          <p:spPr>
            <a:xfrm>
              <a:off x="2797" y="1495535"/>
              <a:ext cx="2601249" cy="793381"/>
            </a:xfrm>
            <a:prstGeom prst="rect">
              <a:avLst/>
            </a:prstGeom>
            <a:blipFill rotWithShape="1">
              <a:blip r:embed="rId4">
                <a:alphaModFix/>
              </a:blip>
              <a:tile tx="0" ty="0"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
            <p:cNvSpPr txBox="1"/>
            <p:nvPr/>
          </p:nvSpPr>
          <p:spPr>
            <a:xfrm>
              <a:off x="2797" y="1495535"/>
              <a:ext cx="2601249" cy="793381"/>
            </a:xfrm>
            <a:prstGeom prst="rect">
              <a:avLst/>
            </a:prstGeom>
            <a:noFill/>
            <a:ln>
              <a:noFill/>
            </a:ln>
          </p:spPr>
          <p:txBody>
            <a:bodyPr spcFirstLastPara="1" wrap="square" lIns="8875" tIns="8875" rIns="8875" bIns="8875" anchor="ctr" anchorCtr="0">
              <a:noAutofit/>
            </a:bodyPr>
            <a:lstStyle/>
            <a:p>
              <a:pPr marL="0" marR="0" lvl="0" indent="0" algn="ctr" rtl="0">
                <a:lnSpc>
                  <a:spcPct val="90000"/>
                </a:lnSpc>
                <a:spcBef>
                  <a:spcPts val="0"/>
                </a:spcBef>
                <a:spcAft>
                  <a:spcPts val="0"/>
                </a:spcAft>
                <a:buClr>
                  <a:schemeClr val="lt1"/>
                </a:buClr>
                <a:buSzPts val="1400"/>
                <a:buFont typeface="Century Gothic"/>
                <a:buNone/>
              </a:pPr>
              <a:r>
                <a:rPr lang="en-US" sz="1400" b="0" i="0" u="none" strike="noStrike" cap="none">
                  <a:solidFill>
                    <a:schemeClr val="lt1"/>
                  </a:solidFill>
                  <a:latin typeface="Century Gothic"/>
                  <a:ea typeface="Century Gothic"/>
                  <a:cs typeface="Century Gothic"/>
                  <a:sym typeface="Century Gothic"/>
                </a:rPr>
                <a:t>Even within mostly “standard” English speakers, there is much variation.</a:t>
              </a:r>
              <a:endParaRPr/>
            </a:p>
          </p:txBody>
        </p:sp>
        <p:sp>
          <p:nvSpPr>
            <p:cNvPr id="713" name="Google Shape;713;p5"/>
            <p:cNvSpPr/>
            <p:nvPr/>
          </p:nvSpPr>
          <p:spPr>
            <a:xfrm>
              <a:off x="2797" y="2614073"/>
              <a:ext cx="2601249" cy="793381"/>
            </a:xfrm>
            <a:prstGeom prst="rect">
              <a:avLst/>
            </a:prstGeom>
            <a:blipFill rotWithShape="1">
              <a:blip r:embed="rId4">
                <a:alphaModFix/>
              </a:blip>
              <a:tile tx="0" ty="0"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
            <p:cNvSpPr txBox="1"/>
            <p:nvPr/>
          </p:nvSpPr>
          <p:spPr>
            <a:xfrm>
              <a:off x="2797" y="2614073"/>
              <a:ext cx="2601249" cy="793381"/>
            </a:xfrm>
            <a:prstGeom prst="rect">
              <a:avLst/>
            </a:prstGeom>
            <a:noFill/>
            <a:ln>
              <a:noFill/>
            </a:ln>
          </p:spPr>
          <p:txBody>
            <a:bodyPr spcFirstLastPara="1" wrap="square" lIns="8875" tIns="8875" rIns="8875" bIns="8875" anchor="ctr" anchorCtr="0">
              <a:noAutofit/>
            </a:bodyPr>
            <a:lstStyle/>
            <a:p>
              <a:pPr marL="0" marR="0" lvl="0" indent="0" algn="ctr" rtl="0">
                <a:lnSpc>
                  <a:spcPct val="90000"/>
                </a:lnSpc>
                <a:spcBef>
                  <a:spcPts val="0"/>
                </a:spcBef>
                <a:spcAft>
                  <a:spcPts val="0"/>
                </a:spcAft>
                <a:buClr>
                  <a:schemeClr val="lt1"/>
                </a:buClr>
                <a:buSzPts val="1400"/>
                <a:buFont typeface="Century Gothic"/>
                <a:buNone/>
              </a:pPr>
              <a:r>
                <a:rPr lang="en-US" sz="1400" b="0" i="0" u="none" strike="noStrike" cap="none">
                  <a:solidFill>
                    <a:schemeClr val="lt1"/>
                  </a:solidFill>
                  <a:latin typeface="Century Gothic"/>
                  <a:ea typeface="Century Gothic"/>
                  <a:cs typeface="Century Gothic"/>
                  <a:sym typeface="Century Gothic"/>
                </a:rPr>
                <a:t>Students are highly aware of their codeswitching to meet ”academic standards.”</a:t>
              </a:r>
              <a:endParaRPr/>
            </a:p>
          </p:txBody>
        </p:sp>
        <p:sp>
          <p:nvSpPr>
            <p:cNvPr id="715" name="Google Shape;715;p5"/>
            <p:cNvSpPr/>
            <p:nvPr/>
          </p:nvSpPr>
          <p:spPr>
            <a:xfrm>
              <a:off x="3124296" y="2054804"/>
              <a:ext cx="2601249" cy="793381"/>
            </a:xfrm>
            <a:prstGeom prst="rect">
              <a:avLst/>
            </a:prstGeom>
            <a:blipFill rotWithShape="1">
              <a:blip r:embed="rId5">
                <a:alphaModFix/>
              </a:blip>
              <a:tile tx="0" ty="0"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
            <p:cNvSpPr txBox="1"/>
            <p:nvPr/>
          </p:nvSpPr>
          <p:spPr>
            <a:xfrm>
              <a:off x="3124296" y="2054804"/>
              <a:ext cx="2601249" cy="793381"/>
            </a:xfrm>
            <a:prstGeom prst="rect">
              <a:avLst/>
            </a:prstGeom>
            <a:noFill/>
            <a:ln>
              <a:noFill/>
            </a:ln>
          </p:spPr>
          <p:txBody>
            <a:bodyPr spcFirstLastPara="1" wrap="square" lIns="8875" tIns="8875" rIns="8875" bIns="8875" anchor="ctr" anchorCtr="0">
              <a:noAutofit/>
            </a:bodyPr>
            <a:lstStyle/>
            <a:p>
              <a:pPr marL="0" marR="0" lvl="0" indent="0" algn="ctr" rtl="0">
                <a:lnSpc>
                  <a:spcPct val="90000"/>
                </a:lnSpc>
                <a:spcBef>
                  <a:spcPts val="0"/>
                </a:spcBef>
                <a:spcAft>
                  <a:spcPts val="0"/>
                </a:spcAft>
                <a:buClr>
                  <a:schemeClr val="lt1"/>
                </a:buClr>
                <a:buSzPts val="1400"/>
                <a:buFont typeface="Century Gothic"/>
                <a:buNone/>
              </a:pPr>
              <a:r>
                <a:rPr lang="en-US" sz="1400" b="0" i="0" u="none" strike="noStrike" cap="none">
                  <a:solidFill>
                    <a:schemeClr val="lt1"/>
                  </a:solidFill>
                  <a:latin typeface="Century Gothic"/>
                  <a:ea typeface="Century Gothic"/>
                  <a:cs typeface="Century Gothic"/>
                  <a:sym typeface="Century Gothic"/>
                </a:rPr>
                <a:t>Wanting to sound “smart”</a:t>
              </a:r>
              <a:endParaRPr/>
            </a:p>
          </p:txBody>
        </p:sp>
        <p:sp>
          <p:nvSpPr>
            <p:cNvPr id="717" name="Google Shape;717;p5"/>
            <p:cNvSpPr/>
            <p:nvPr/>
          </p:nvSpPr>
          <p:spPr>
            <a:xfrm>
              <a:off x="3124296" y="3173341"/>
              <a:ext cx="2601249" cy="793381"/>
            </a:xfrm>
            <a:prstGeom prst="rect">
              <a:avLst/>
            </a:prstGeom>
            <a:blipFill rotWithShape="1">
              <a:blip r:embed="rId5">
                <a:alphaModFix/>
              </a:blip>
              <a:tile tx="0" ty="0"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
            <p:cNvSpPr txBox="1"/>
            <p:nvPr/>
          </p:nvSpPr>
          <p:spPr>
            <a:xfrm>
              <a:off x="3124296" y="3173341"/>
              <a:ext cx="2601249" cy="793381"/>
            </a:xfrm>
            <a:prstGeom prst="rect">
              <a:avLst/>
            </a:prstGeom>
            <a:noFill/>
            <a:ln>
              <a:noFill/>
            </a:ln>
          </p:spPr>
          <p:txBody>
            <a:bodyPr spcFirstLastPara="1" wrap="square" lIns="8875" tIns="8875" rIns="8875" bIns="8875" anchor="ctr" anchorCtr="0">
              <a:noAutofit/>
            </a:bodyPr>
            <a:lstStyle/>
            <a:p>
              <a:pPr marL="0" marR="0" lvl="0" indent="0" algn="ctr" rtl="0">
                <a:lnSpc>
                  <a:spcPct val="90000"/>
                </a:lnSpc>
                <a:spcBef>
                  <a:spcPts val="0"/>
                </a:spcBef>
                <a:spcAft>
                  <a:spcPts val="0"/>
                </a:spcAft>
                <a:buClr>
                  <a:schemeClr val="lt1"/>
                </a:buClr>
                <a:buSzPts val="1400"/>
                <a:buFont typeface="Century Gothic"/>
                <a:buNone/>
              </a:pPr>
              <a:r>
                <a:rPr lang="en-US" sz="1400" b="0" i="0" u="none" strike="noStrike" cap="none">
                  <a:solidFill>
                    <a:schemeClr val="lt1"/>
                  </a:solidFill>
                  <a:latin typeface="Century Gothic"/>
                  <a:ea typeface="Century Gothic"/>
                  <a:cs typeface="Century Gothic"/>
                  <a:sym typeface="Century Gothic"/>
                </a:rPr>
                <a:t>Avoiding discomfort or controversy</a:t>
              </a:r>
              <a:endParaRPr/>
            </a:p>
          </p:txBody>
        </p:sp>
        <p:sp>
          <p:nvSpPr>
            <p:cNvPr id="719" name="Google Shape;719;p5"/>
            <p:cNvSpPr/>
            <p:nvPr/>
          </p:nvSpPr>
          <p:spPr>
            <a:xfrm>
              <a:off x="2797" y="3732610"/>
              <a:ext cx="2601249" cy="793381"/>
            </a:xfrm>
            <a:prstGeom prst="rect">
              <a:avLst/>
            </a:prstGeom>
            <a:blipFill rotWithShape="1">
              <a:blip r:embed="rId4">
                <a:alphaModFix/>
              </a:blip>
              <a:tile tx="0" ty="0"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
            <p:cNvSpPr txBox="1"/>
            <p:nvPr/>
          </p:nvSpPr>
          <p:spPr>
            <a:xfrm>
              <a:off x="2797" y="3732610"/>
              <a:ext cx="2601249" cy="793381"/>
            </a:xfrm>
            <a:prstGeom prst="rect">
              <a:avLst/>
            </a:prstGeom>
            <a:noFill/>
            <a:ln>
              <a:noFill/>
            </a:ln>
          </p:spPr>
          <p:txBody>
            <a:bodyPr spcFirstLastPara="1" wrap="square" lIns="8875" tIns="8875" rIns="8875" bIns="8875" anchor="ctr" anchorCtr="0">
              <a:noAutofit/>
            </a:bodyPr>
            <a:lstStyle/>
            <a:p>
              <a:pPr marL="0" marR="0" lvl="0" indent="0" algn="ctr" rtl="0">
                <a:lnSpc>
                  <a:spcPct val="90000"/>
                </a:lnSpc>
                <a:spcBef>
                  <a:spcPts val="0"/>
                </a:spcBef>
                <a:spcAft>
                  <a:spcPts val="0"/>
                </a:spcAft>
                <a:buClr>
                  <a:schemeClr val="lt1"/>
                </a:buClr>
                <a:buSzPts val="1400"/>
                <a:buFont typeface="Century Gothic"/>
                <a:buNone/>
              </a:pPr>
              <a:r>
                <a:rPr lang="en-US" sz="1400" b="0" i="0" u="none" strike="noStrike" cap="none">
                  <a:solidFill>
                    <a:schemeClr val="lt1"/>
                  </a:solidFill>
                  <a:latin typeface="Century Gothic"/>
                  <a:ea typeface="Century Gothic"/>
                  <a:cs typeface="Century Gothic"/>
                  <a:sym typeface="Century Gothic"/>
                </a:rPr>
                <a:t>Several expressed that codeswitching is just the nature of the academy.</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724"/>
        <p:cNvGrpSpPr/>
        <p:nvPr/>
      </p:nvGrpSpPr>
      <p:grpSpPr>
        <a:xfrm>
          <a:off x="0" y="0"/>
          <a:ext cx="0" cy="0"/>
          <a:chOff x="0" y="0"/>
          <a:chExt cx="0" cy="0"/>
        </a:xfrm>
      </p:grpSpPr>
      <p:sp>
        <p:nvSpPr>
          <p:cNvPr id="725" name="Google Shape;725;p6"/>
          <p:cNvSpPr/>
          <p:nvPr/>
        </p:nvSpPr>
        <p:spPr>
          <a:xfrm>
            <a:off x="0" y="0"/>
            <a:ext cx="121920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26" name="Google Shape;726;p6"/>
          <p:cNvSpPr/>
          <p:nvPr/>
        </p:nvSpPr>
        <p:spPr>
          <a:xfrm>
            <a:off x="0" y="0"/>
            <a:ext cx="4637005" cy="6858000"/>
          </a:xfrm>
          <a:custGeom>
            <a:avLst/>
            <a:gdLst/>
            <a:ahLst/>
            <a:cxnLst/>
            <a:rect l="l" t="t" r="r" b="b"/>
            <a:pathLst>
              <a:path w="4637005" h="6858000" extrusionOk="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rotWithShape="1">
            <a:blip r:embed="rId3">
              <a:alphaModFix/>
            </a:blip>
            <a:tile tx="0" ty="0" sx="100000" sy="100000" flip="none" algn="tl"/>
          </a:blipFill>
          <a:ln w="952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27" name="Google Shape;727;p6"/>
          <p:cNvSpPr txBox="1">
            <a:spLocks noGrp="1"/>
          </p:cNvSpPr>
          <p:nvPr>
            <p:ph type="title"/>
          </p:nvPr>
        </p:nvSpPr>
        <p:spPr>
          <a:xfrm>
            <a:off x="641754" y="1687286"/>
            <a:ext cx="3269463" cy="3978017"/>
          </a:xfrm>
          <a:prstGeom prst="rect">
            <a:avLst/>
          </a:prstGeom>
          <a:noFill/>
          <a:ln>
            <a:noFill/>
          </a:ln>
          <a:effectLst>
            <a:outerShdw blurRad="50800">
              <a:srgbClr val="000000">
                <a:alpha val="60000"/>
              </a:srgbClr>
            </a:outerShdw>
          </a:effectLst>
        </p:spPr>
        <p:txBody>
          <a:bodyPr spcFirstLastPara="1" wrap="square" lIns="91425" tIns="45700" rIns="91425" bIns="45700" anchor="t" anchorCtr="0">
            <a:normAutofit/>
          </a:bodyPr>
          <a:lstStyle/>
          <a:p>
            <a:pPr marL="0" lvl="0" indent="0" algn="l" rtl="0">
              <a:spcBef>
                <a:spcPts val="0"/>
              </a:spcBef>
              <a:spcAft>
                <a:spcPts val="0"/>
              </a:spcAft>
              <a:buClr>
                <a:srgbClr val="FEFEFE"/>
              </a:buClr>
              <a:buSzPts val="4400"/>
              <a:buFont typeface="Century Gothic"/>
              <a:buNone/>
            </a:pPr>
            <a:r>
              <a:rPr lang="en-US" sz="4400" dirty="0"/>
              <a:t>Future Directions</a:t>
            </a:r>
            <a:endParaRPr dirty="0"/>
          </a:p>
        </p:txBody>
      </p:sp>
      <p:grpSp>
        <p:nvGrpSpPr>
          <p:cNvPr id="728" name="Google Shape;728;p6"/>
          <p:cNvGrpSpPr/>
          <p:nvPr/>
        </p:nvGrpSpPr>
        <p:grpSpPr>
          <a:xfrm>
            <a:off x="5508820" y="1642187"/>
            <a:ext cx="5728344" cy="4023116"/>
            <a:chOff x="0" y="676987"/>
            <a:chExt cx="5728344" cy="2810219"/>
          </a:xfrm>
        </p:grpSpPr>
        <p:sp>
          <p:nvSpPr>
            <p:cNvPr id="729" name="Google Shape;729;p6"/>
            <p:cNvSpPr/>
            <p:nvPr/>
          </p:nvSpPr>
          <p:spPr>
            <a:xfrm>
              <a:off x="0" y="676987"/>
              <a:ext cx="5728344" cy="647595"/>
            </a:xfrm>
            <a:prstGeom prst="roundRect">
              <a:avLst>
                <a:gd name="adj" fmla="val 16667"/>
              </a:avLst>
            </a:prstGeom>
            <a:blipFill rotWithShape="1">
              <a:blip r:embed="rId4">
                <a:alphaModFix/>
              </a:blip>
              <a:tile tx="0" ty="0"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6"/>
            <p:cNvSpPr txBox="1"/>
            <p:nvPr/>
          </p:nvSpPr>
          <p:spPr>
            <a:xfrm>
              <a:off x="31613" y="708600"/>
              <a:ext cx="5665118" cy="584369"/>
            </a:xfrm>
            <a:prstGeom prst="rect">
              <a:avLst/>
            </a:prstGeom>
            <a:noFill/>
            <a:ln>
              <a:noFill/>
            </a:ln>
          </p:spPr>
          <p:txBody>
            <a:bodyPr spcFirstLastPara="1" wrap="square" lIns="102850" tIns="102850" rIns="102850" bIns="102850" anchor="ctr" anchorCtr="0">
              <a:noAutofit/>
            </a:bodyPr>
            <a:lstStyle/>
            <a:p>
              <a:pPr marL="0" marR="0" lvl="0" indent="0" algn="l" rtl="0">
                <a:lnSpc>
                  <a:spcPct val="90000"/>
                </a:lnSpc>
                <a:spcBef>
                  <a:spcPts val="0"/>
                </a:spcBef>
                <a:spcAft>
                  <a:spcPts val="0"/>
                </a:spcAft>
                <a:buClr>
                  <a:schemeClr val="lt1"/>
                </a:buClr>
                <a:buSzPts val="2700"/>
                <a:buFont typeface="Century Gothic"/>
                <a:buNone/>
              </a:pPr>
              <a:r>
                <a:rPr lang="en-US" sz="2700" b="0" i="0" u="none" strike="noStrike" cap="none" dirty="0">
                  <a:solidFill>
                    <a:schemeClr val="lt1"/>
                  </a:solidFill>
                  <a:latin typeface="Century Gothic"/>
                  <a:ea typeface="Century Gothic"/>
                  <a:cs typeface="Century Gothic"/>
                  <a:sym typeface="Century Gothic"/>
                </a:rPr>
                <a:t>Academic disciplines</a:t>
              </a:r>
              <a:endParaRPr dirty="0"/>
            </a:p>
          </p:txBody>
        </p:sp>
        <p:sp>
          <p:nvSpPr>
            <p:cNvPr id="731" name="Google Shape;731;p6"/>
            <p:cNvSpPr/>
            <p:nvPr/>
          </p:nvSpPr>
          <p:spPr>
            <a:xfrm>
              <a:off x="0" y="1402342"/>
              <a:ext cx="5728344" cy="647595"/>
            </a:xfrm>
            <a:prstGeom prst="roundRect">
              <a:avLst>
                <a:gd name="adj" fmla="val 16667"/>
              </a:avLst>
            </a:prstGeom>
            <a:blipFill rotWithShape="1">
              <a:blip r:embed="rId5">
                <a:alphaModFix/>
              </a:blip>
              <a:tile tx="0" ty="0"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6"/>
            <p:cNvSpPr txBox="1"/>
            <p:nvPr/>
          </p:nvSpPr>
          <p:spPr>
            <a:xfrm>
              <a:off x="31613" y="1433955"/>
              <a:ext cx="5665118" cy="584369"/>
            </a:xfrm>
            <a:prstGeom prst="rect">
              <a:avLst/>
            </a:prstGeom>
            <a:noFill/>
            <a:ln>
              <a:noFill/>
            </a:ln>
          </p:spPr>
          <p:txBody>
            <a:bodyPr spcFirstLastPara="1" wrap="square" lIns="102850" tIns="102850" rIns="102850" bIns="102850" anchor="ctr" anchorCtr="0">
              <a:noAutofit/>
            </a:bodyPr>
            <a:lstStyle/>
            <a:p>
              <a:pPr marL="0" marR="0" lvl="0" indent="0" algn="l" rtl="0">
                <a:lnSpc>
                  <a:spcPct val="90000"/>
                </a:lnSpc>
                <a:spcBef>
                  <a:spcPts val="0"/>
                </a:spcBef>
                <a:spcAft>
                  <a:spcPts val="0"/>
                </a:spcAft>
                <a:buClr>
                  <a:schemeClr val="lt1"/>
                </a:buClr>
                <a:buSzPts val="2700"/>
                <a:buFont typeface="Century Gothic"/>
                <a:buNone/>
              </a:pPr>
              <a:r>
                <a:rPr lang="en-US" sz="2700" b="0" i="0" u="none" strike="noStrike" cap="none">
                  <a:solidFill>
                    <a:schemeClr val="lt1"/>
                  </a:solidFill>
                  <a:latin typeface="Century Gothic"/>
                  <a:ea typeface="Century Gothic"/>
                  <a:cs typeface="Century Gothic"/>
                  <a:sym typeface="Century Gothic"/>
                </a:rPr>
                <a:t>Learning disabilities</a:t>
              </a:r>
              <a:endParaRPr/>
            </a:p>
          </p:txBody>
        </p:sp>
        <p:sp>
          <p:nvSpPr>
            <p:cNvPr id="735" name="Google Shape;735;p6"/>
            <p:cNvSpPr/>
            <p:nvPr/>
          </p:nvSpPr>
          <p:spPr>
            <a:xfrm>
              <a:off x="0" y="2123786"/>
              <a:ext cx="5728344" cy="647595"/>
            </a:xfrm>
            <a:prstGeom prst="roundRect">
              <a:avLst>
                <a:gd name="adj" fmla="val 16667"/>
              </a:avLst>
            </a:prstGeom>
            <a:blipFill rotWithShape="1">
              <a:blip r:embed="rId6">
                <a:alphaModFix/>
              </a:blip>
              <a:tile tx="0" ty="0"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6"/>
            <p:cNvSpPr txBox="1"/>
            <p:nvPr/>
          </p:nvSpPr>
          <p:spPr>
            <a:xfrm>
              <a:off x="31613" y="2192016"/>
              <a:ext cx="5665118" cy="584369"/>
            </a:xfrm>
            <a:prstGeom prst="rect">
              <a:avLst/>
            </a:prstGeom>
            <a:noFill/>
            <a:ln>
              <a:noFill/>
            </a:ln>
          </p:spPr>
          <p:txBody>
            <a:bodyPr spcFirstLastPara="1" wrap="square" lIns="102850" tIns="102850" rIns="102850" bIns="102850" anchor="ctr" anchorCtr="0">
              <a:noAutofit/>
            </a:bodyPr>
            <a:lstStyle/>
            <a:p>
              <a:pPr marL="0" marR="0" lvl="0" indent="0" algn="l" rtl="0">
                <a:lnSpc>
                  <a:spcPct val="90000"/>
                </a:lnSpc>
                <a:spcBef>
                  <a:spcPts val="0"/>
                </a:spcBef>
                <a:spcAft>
                  <a:spcPts val="0"/>
                </a:spcAft>
                <a:buClr>
                  <a:schemeClr val="lt1"/>
                </a:buClr>
                <a:buSzPts val="2700"/>
                <a:buFont typeface="Century Gothic"/>
                <a:buNone/>
              </a:pPr>
              <a:r>
                <a:rPr lang="en-US" sz="2700" b="0" i="0" u="none" strike="noStrike" cap="none" dirty="0">
                  <a:solidFill>
                    <a:schemeClr val="lt1"/>
                  </a:solidFill>
                  <a:latin typeface="Century Gothic"/>
                  <a:ea typeface="Century Gothic"/>
                  <a:cs typeface="Century Gothic"/>
                  <a:sym typeface="Century Gothic"/>
                </a:rPr>
                <a:t>Online experience</a:t>
              </a:r>
              <a:endParaRPr dirty="0"/>
            </a:p>
          </p:txBody>
        </p:sp>
        <p:sp>
          <p:nvSpPr>
            <p:cNvPr id="737" name="Google Shape;737;p6"/>
            <p:cNvSpPr/>
            <p:nvPr/>
          </p:nvSpPr>
          <p:spPr>
            <a:xfrm>
              <a:off x="0" y="2839611"/>
              <a:ext cx="5728344" cy="647595"/>
            </a:xfrm>
            <a:prstGeom prst="roundRect">
              <a:avLst>
                <a:gd name="adj" fmla="val 16667"/>
              </a:avLst>
            </a:prstGeom>
            <a:blipFill rotWithShape="1">
              <a:blip r:embed="rId7">
                <a:alphaModFix/>
              </a:blip>
              <a:tile tx="0" ty="0"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6"/>
            <p:cNvSpPr txBox="1"/>
            <p:nvPr/>
          </p:nvSpPr>
          <p:spPr>
            <a:xfrm>
              <a:off x="31613" y="2880207"/>
              <a:ext cx="5665118" cy="584369"/>
            </a:xfrm>
            <a:prstGeom prst="rect">
              <a:avLst/>
            </a:prstGeom>
            <a:noFill/>
            <a:ln>
              <a:noFill/>
            </a:ln>
          </p:spPr>
          <p:txBody>
            <a:bodyPr spcFirstLastPara="1" wrap="square" lIns="102850" tIns="102850" rIns="102850" bIns="102850" anchor="ctr" anchorCtr="0">
              <a:noAutofit/>
            </a:bodyPr>
            <a:lstStyle/>
            <a:p>
              <a:pPr marL="0" marR="0" lvl="0" indent="0" algn="l" rtl="0">
                <a:lnSpc>
                  <a:spcPct val="90000"/>
                </a:lnSpc>
                <a:spcBef>
                  <a:spcPts val="0"/>
                </a:spcBef>
                <a:spcAft>
                  <a:spcPts val="0"/>
                </a:spcAft>
                <a:buClr>
                  <a:schemeClr val="lt1"/>
                </a:buClr>
                <a:buSzPts val="2700"/>
                <a:buFont typeface="Century Gothic"/>
                <a:buNone/>
              </a:pPr>
              <a:r>
                <a:rPr lang="en-US" sz="2700" b="0" i="0" u="none" strike="noStrike" cap="none" dirty="0">
                  <a:solidFill>
                    <a:schemeClr val="lt1"/>
                  </a:solidFill>
                  <a:latin typeface="Century Gothic"/>
                  <a:ea typeface="Century Gothic"/>
                  <a:cs typeface="Century Gothic"/>
                  <a:sym typeface="Century Gothic"/>
                </a:rPr>
                <a:t>Specific practices to implement</a:t>
              </a:r>
              <a:endParaRPr dirty="0"/>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743"/>
        <p:cNvGrpSpPr/>
        <p:nvPr/>
      </p:nvGrpSpPr>
      <p:grpSpPr>
        <a:xfrm>
          <a:off x="0" y="0"/>
          <a:ext cx="0" cy="0"/>
          <a:chOff x="0" y="0"/>
          <a:chExt cx="0" cy="0"/>
        </a:xfrm>
      </p:grpSpPr>
      <p:sp>
        <p:nvSpPr>
          <p:cNvPr id="744" name="Google Shape;744;p7"/>
          <p:cNvSpPr/>
          <p:nvPr/>
        </p:nvSpPr>
        <p:spPr>
          <a:xfrm>
            <a:off x="0" y="0"/>
            <a:ext cx="121920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45" name="Google Shape;745;p7"/>
          <p:cNvSpPr txBox="1">
            <a:spLocks noGrp="1"/>
          </p:cNvSpPr>
          <p:nvPr>
            <p:ph type="title"/>
          </p:nvPr>
        </p:nvSpPr>
        <p:spPr>
          <a:xfrm>
            <a:off x="965200" y="1218476"/>
            <a:ext cx="3187318" cy="442105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chemeClr val="lt1"/>
              </a:buClr>
              <a:buSzPts val="3200"/>
              <a:buFont typeface="Century Gothic"/>
              <a:buNone/>
            </a:pPr>
            <a:r>
              <a:rPr lang="en-US" sz="3200">
                <a:solidFill>
                  <a:schemeClr val="lt1"/>
                </a:solidFill>
              </a:rPr>
              <a:t>References</a:t>
            </a:r>
            <a:endParaRPr/>
          </a:p>
        </p:txBody>
      </p:sp>
      <p:cxnSp>
        <p:nvCxnSpPr>
          <p:cNvPr id="746" name="Google Shape;746;p7"/>
          <p:cNvCxnSpPr/>
          <p:nvPr/>
        </p:nvCxnSpPr>
        <p:spPr>
          <a:xfrm>
            <a:off x="4649634" y="1696777"/>
            <a:ext cx="0" cy="3464447"/>
          </a:xfrm>
          <a:prstGeom prst="straightConnector1">
            <a:avLst/>
          </a:prstGeom>
          <a:noFill/>
          <a:ln w="22225" cap="flat" cmpd="sng">
            <a:solidFill>
              <a:schemeClr val="accent1"/>
            </a:solidFill>
            <a:prstDash val="solid"/>
            <a:round/>
            <a:headEnd type="none" w="sm" len="sm"/>
            <a:tailEnd type="none" w="sm" len="sm"/>
          </a:ln>
        </p:spPr>
      </p:cxnSp>
      <p:sp>
        <p:nvSpPr>
          <p:cNvPr id="747" name="Google Shape;747;p7"/>
          <p:cNvSpPr txBox="1">
            <a:spLocks noGrp="1"/>
          </p:cNvSpPr>
          <p:nvPr>
            <p:ph type="body" idx="1"/>
          </p:nvPr>
        </p:nvSpPr>
        <p:spPr>
          <a:xfrm>
            <a:off x="5146751" y="1218475"/>
            <a:ext cx="6080050" cy="4421051"/>
          </a:xfrm>
          <a:prstGeom prst="rect">
            <a:avLst/>
          </a:prstGeom>
          <a:noFill/>
          <a:ln>
            <a:noFill/>
          </a:ln>
        </p:spPr>
        <p:txBody>
          <a:bodyPr spcFirstLastPara="1" wrap="square" lIns="91425" tIns="45700" rIns="91425" bIns="45700" anchor="ctr" anchorCtr="0">
            <a:normAutofit/>
          </a:bodyPr>
          <a:lstStyle/>
          <a:p>
            <a:pPr marL="342900" lvl="0" indent="-342900" algn="l" rtl="0">
              <a:lnSpc>
                <a:spcPct val="90000"/>
              </a:lnSpc>
              <a:spcBef>
                <a:spcPts val="0"/>
              </a:spcBef>
              <a:spcAft>
                <a:spcPts val="0"/>
              </a:spcAft>
              <a:buSzPts val="1600"/>
              <a:buChar char="🞆"/>
            </a:pPr>
            <a:r>
              <a:rPr lang="en-US" sz="1600"/>
              <a:t>Anzaldúa, G. (1987). Linguistic terrorism. </a:t>
            </a:r>
            <a:r>
              <a:rPr lang="en-US" sz="1600" i="1"/>
              <a:t>Borderlands/la frontera: The new mestiza</a:t>
            </a:r>
            <a:r>
              <a:rPr lang="en-US" sz="1600"/>
              <a:t>. Aunt Lute Books.</a:t>
            </a:r>
            <a:endParaRPr/>
          </a:p>
          <a:p>
            <a:pPr marL="342900" lvl="0" indent="-342900" algn="l" rtl="0">
              <a:lnSpc>
                <a:spcPct val="90000"/>
              </a:lnSpc>
              <a:spcBef>
                <a:spcPts val="920"/>
              </a:spcBef>
              <a:spcAft>
                <a:spcPts val="0"/>
              </a:spcAft>
              <a:buSzPts val="1600"/>
              <a:buChar char="🞆"/>
            </a:pPr>
            <a:r>
              <a:rPr lang="en-US" sz="1600"/>
              <a:t>Baker-Bell, A. (2020). </a:t>
            </a:r>
            <a:r>
              <a:rPr lang="en-US" sz="1600" i="1"/>
              <a:t>Linguistic justice: Black language, literacy, identity, and pedagogy</a:t>
            </a:r>
            <a:r>
              <a:rPr lang="en-US" sz="1600"/>
              <a:t>. New York, NY &amp; Urbana, IL: Routledge &amp; National Council of Teachers of English.</a:t>
            </a:r>
            <a:br>
              <a:rPr lang="en-US" sz="1600"/>
            </a:br>
            <a:endParaRPr sz="1600"/>
          </a:p>
          <a:p>
            <a:pPr marL="342900" lvl="0" indent="-342900" algn="l" rtl="0">
              <a:lnSpc>
                <a:spcPct val="90000"/>
              </a:lnSpc>
              <a:spcBef>
                <a:spcPts val="920"/>
              </a:spcBef>
              <a:spcAft>
                <a:spcPts val="0"/>
              </a:spcAft>
              <a:buSzPts val="1600"/>
              <a:buChar char="🞆"/>
            </a:pPr>
            <a:r>
              <a:rPr lang="en-US" sz="1600"/>
              <a:t>Dumas, M. (2016). Against the dark: Antiblackness in education policy and discourse. </a:t>
            </a:r>
            <a:r>
              <a:rPr lang="en-US" sz="1600" i="1"/>
              <a:t>Theory Into Practice 55</a:t>
            </a:r>
            <a:r>
              <a:rPr lang="en-US" sz="1600"/>
              <a:t>, 11-19.</a:t>
            </a:r>
            <a:endParaRPr/>
          </a:p>
          <a:p>
            <a:pPr marL="342900" lvl="0" indent="-342900" algn="l" rtl="0">
              <a:lnSpc>
                <a:spcPct val="90000"/>
              </a:lnSpc>
              <a:spcBef>
                <a:spcPts val="920"/>
              </a:spcBef>
              <a:spcAft>
                <a:spcPts val="0"/>
              </a:spcAft>
              <a:buSzPts val="1600"/>
              <a:buChar char="🞆"/>
            </a:pPr>
            <a:r>
              <a:rPr lang="en-US" sz="1600"/>
              <a:t>hooks, b. (1994). </a:t>
            </a:r>
            <a:r>
              <a:rPr lang="en-US" sz="1600" i="1"/>
              <a:t>Teaching to transgress: Education as the practice of freedom</a:t>
            </a:r>
            <a:r>
              <a:rPr lang="en-US" sz="1600"/>
              <a:t>. </a:t>
            </a:r>
            <a:endParaRPr sz="1600"/>
          </a:p>
          <a:p>
            <a:pPr marL="342900" lvl="0" indent="-342900" algn="l" rtl="0">
              <a:lnSpc>
                <a:spcPct val="90000"/>
              </a:lnSpc>
              <a:spcBef>
                <a:spcPts val="920"/>
              </a:spcBef>
              <a:spcAft>
                <a:spcPts val="0"/>
              </a:spcAft>
              <a:buSzPts val="1600"/>
              <a:buChar char="🞆"/>
            </a:pPr>
            <a:r>
              <a:rPr lang="en-US" sz="1600"/>
              <a:t>Yong, D. (2021, Feb. 10). </a:t>
            </a:r>
            <a:r>
              <a:rPr lang="en-US" sz="1600" i="1"/>
              <a:t>Colonization and slavery in the US</a:t>
            </a:r>
            <a:r>
              <a:rPr lang="en-US" sz="1600"/>
              <a:t> [Class discussion]. ID048: Social Justice and Equity in STEM, Harvey Mudd College, Claremont, CA, United States.</a:t>
            </a:r>
            <a:endParaRPr/>
          </a:p>
          <a:p>
            <a:pPr marL="342900" lvl="0" indent="-241300" algn="l" rtl="0">
              <a:lnSpc>
                <a:spcPct val="90000"/>
              </a:lnSpc>
              <a:spcBef>
                <a:spcPts val="920"/>
              </a:spcBef>
              <a:spcAft>
                <a:spcPts val="0"/>
              </a:spcAft>
              <a:buSzPts val="1600"/>
              <a:buNone/>
            </a:pP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50"/>
        <p:cNvGrpSpPr/>
        <p:nvPr/>
      </p:nvGrpSpPr>
      <p:grpSpPr>
        <a:xfrm>
          <a:off x="0" y="0"/>
          <a:ext cx="0" cy="0"/>
          <a:chOff x="0" y="0"/>
          <a:chExt cx="0" cy="0"/>
        </a:xfrm>
      </p:grpSpPr>
      <p:sp>
        <p:nvSpPr>
          <p:cNvPr id="451" name="Google Shape;451;gd30b6e0ebd_0_1060"/>
          <p:cNvSpPr/>
          <p:nvPr/>
        </p:nvSpPr>
        <p:spPr>
          <a:xfrm>
            <a:off x="0" y="-3175"/>
            <a:ext cx="12192005" cy="5203825"/>
          </a:xfrm>
          <a:custGeom>
            <a:avLst/>
            <a:gdLst/>
            <a:ahLst/>
            <a:cxnLst/>
            <a:rect l="l" t="t" r="r" b="b"/>
            <a:pathLst>
              <a:path w="5760" h="3278" extrusionOk="0">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1">
            <a:blip r:embed="rId3">
              <a:alphaModFix/>
            </a:blip>
            <a:tile tx="0" ty="0" sx="99997" sy="99997" flip="none" algn="tl"/>
          </a:blipFill>
          <a:ln w="9525" cap="rnd" cmpd="sng">
            <a:solidFill>
              <a:schemeClr val="accent1"/>
            </a:solidFill>
            <a:prstDash val="solid"/>
            <a:round/>
            <a:headEnd type="none" w="sm" len="sm"/>
            <a:tailEnd type="none" w="sm" len="sm"/>
          </a:ln>
        </p:spPr>
      </p:sp>
      <p:sp>
        <p:nvSpPr>
          <p:cNvPr id="452" name="Google Shape;452;gd30b6e0ebd_0_1060"/>
          <p:cNvSpPr/>
          <p:nvPr/>
        </p:nvSpPr>
        <p:spPr>
          <a:xfrm>
            <a:off x="0" y="0"/>
            <a:ext cx="121920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pic>
        <p:nvPicPr>
          <p:cNvPr id="453" name="Google Shape;453;gd30b6e0ebd_0_1060" descr="Empty speech bubbles"/>
          <p:cNvPicPr preferRelativeResize="0"/>
          <p:nvPr/>
        </p:nvPicPr>
        <p:blipFill rotWithShape="1">
          <a:blip r:embed="rId4">
            <a:alphaModFix amt="40000"/>
          </a:blip>
          <a:srcRect t="5519" b="10213"/>
          <a:stretch/>
        </p:blipFill>
        <p:spPr>
          <a:xfrm>
            <a:off x="20" y="10"/>
            <a:ext cx="12191980" cy="6857989"/>
          </a:xfrm>
          <a:prstGeom prst="rect">
            <a:avLst/>
          </a:prstGeom>
          <a:noFill/>
          <a:ln>
            <a:noFill/>
          </a:ln>
        </p:spPr>
      </p:pic>
      <p:sp>
        <p:nvSpPr>
          <p:cNvPr id="454" name="Google Shape;454;gd30b6e0ebd_0_1060"/>
          <p:cNvSpPr txBox="1">
            <a:spLocks noGrp="1"/>
          </p:cNvSpPr>
          <p:nvPr>
            <p:ph type="title"/>
          </p:nvPr>
        </p:nvSpPr>
        <p:spPr>
          <a:xfrm>
            <a:off x="810001" y="1449147"/>
            <a:ext cx="10572000" cy="37326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rmAutofit/>
          </a:bodyPr>
          <a:lstStyle/>
          <a:p>
            <a:pPr marL="0" lvl="0" indent="0" algn="l" rtl="0">
              <a:spcBef>
                <a:spcPts val="0"/>
              </a:spcBef>
              <a:spcAft>
                <a:spcPts val="0"/>
              </a:spcAft>
              <a:buClr>
                <a:srgbClr val="FEFEFE"/>
              </a:buClr>
              <a:buSzPts val="4860"/>
              <a:buFont typeface="Century Gothic"/>
              <a:buNone/>
            </a:pPr>
            <a:r>
              <a:rPr lang="en-US" sz="4660" dirty="0"/>
              <a:t>What are students’ linguistic backgrounds that they bring to ID1?</a:t>
            </a:r>
            <a:endParaRPr sz="4660" dirty="0"/>
          </a:p>
          <a:p>
            <a:pPr marL="0" lvl="0" indent="0" algn="l" rtl="0">
              <a:spcBef>
                <a:spcPts val="0"/>
              </a:spcBef>
              <a:spcAft>
                <a:spcPts val="0"/>
              </a:spcAft>
              <a:buClr>
                <a:srgbClr val="FEFEFE"/>
              </a:buClr>
              <a:buSzPts val="4860"/>
              <a:buFont typeface="Century Gothic"/>
              <a:buNone/>
            </a:pPr>
            <a:r>
              <a:rPr lang="en-US" sz="4660" dirty="0"/>
              <a:t> </a:t>
            </a:r>
            <a:endParaRPr sz="4660" dirty="0"/>
          </a:p>
          <a:p>
            <a:pPr marL="0" lvl="0" indent="0" algn="l" rtl="0">
              <a:spcBef>
                <a:spcPts val="0"/>
              </a:spcBef>
              <a:spcAft>
                <a:spcPts val="0"/>
              </a:spcAft>
              <a:buClr>
                <a:srgbClr val="FEFEFE"/>
              </a:buClr>
              <a:buSzPts val="4860"/>
              <a:buFont typeface="Century Gothic"/>
              <a:buNone/>
            </a:pPr>
            <a:r>
              <a:rPr lang="en-US" sz="4660" dirty="0"/>
              <a:t>What are their perceptions of and explanations for code-switching?</a:t>
            </a:r>
            <a:endParaRPr sz="3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58"/>
        <p:cNvGrpSpPr/>
        <p:nvPr/>
      </p:nvGrpSpPr>
      <p:grpSpPr>
        <a:xfrm>
          <a:off x="0" y="0"/>
          <a:ext cx="0" cy="0"/>
          <a:chOff x="0" y="0"/>
          <a:chExt cx="0" cy="0"/>
        </a:xfrm>
      </p:grpSpPr>
      <p:sp>
        <p:nvSpPr>
          <p:cNvPr id="459" name="Google Shape;459;p3"/>
          <p:cNvSpPr/>
          <p:nvPr/>
        </p:nvSpPr>
        <p:spPr>
          <a:xfrm>
            <a:off x="0" y="0"/>
            <a:ext cx="121920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60" name="Google Shape;460;p3"/>
          <p:cNvSpPr txBox="1">
            <a:spLocks noGrp="1"/>
          </p:cNvSpPr>
          <p:nvPr>
            <p:ph type="title"/>
          </p:nvPr>
        </p:nvSpPr>
        <p:spPr>
          <a:xfrm>
            <a:off x="965200" y="1218476"/>
            <a:ext cx="3187318" cy="442105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chemeClr val="lt1"/>
              </a:buClr>
              <a:buSzPts val="3200"/>
              <a:buFont typeface="Century Gothic"/>
              <a:buNone/>
            </a:pPr>
            <a:r>
              <a:rPr lang="en-US" sz="3200">
                <a:solidFill>
                  <a:schemeClr val="lt1"/>
                </a:solidFill>
              </a:rPr>
              <a:t>Outline</a:t>
            </a:r>
            <a:endParaRPr/>
          </a:p>
        </p:txBody>
      </p:sp>
      <p:cxnSp>
        <p:nvCxnSpPr>
          <p:cNvPr id="461" name="Google Shape;461;p3"/>
          <p:cNvCxnSpPr/>
          <p:nvPr/>
        </p:nvCxnSpPr>
        <p:spPr>
          <a:xfrm>
            <a:off x="4649634" y="1696777"/>
            <a:ext cx="0" cy="3464447"/>
          </a:xfrm>
          <a:prstGeom prst="straightConnector1">
            <a:avLst/>
          </a:prstGeom>
          <a:noFill/>
          <a:ln w="22225" cap="flat" cmpd="sng">
            <a:solidFill>
              <a:schemeClr val="accent1"/>
            </a:solidFill>
            <a:prstDash val="solid"/>
            <a:round/>
            <a:headEnd type="none" w="sm" len="sm"/>
            <a:tailEnd type="none" w="sm" len="sm"/>
          </a:ln>
        </p:spPr>
      </p:cxnSp>
      <p:sp>
        <p:nvSpPr>
          <p:cNvPr id="462" name="Google Shape;462;p3"/>
          <p:cNvSpPr txBox="1">
            <a:spLocks noGrp="1"/>
          </p:cNvSpPr>
          <p:nvPr>
            <p:ph type="body" idx="1"/>
          </p:nvPr>
        </p:nvSpPr>
        <p:spPr>
          <a:xfrm>
            <a:off x="5146751" y="1218475"/>
            <a:ext cx="6080050" cy="4421051"/>
          </a:xfrm>
          <a:prstGeom prst="rect">
            <a:avLst/>
          </a:prstGeom>
          <a:noFill/>
          <a:ln>
            <a:noFill/>
          </a:ln>
        </p:spPr>
        <p:txBody>
          <a:bodyPr spcFirstLastPara="1" wrap="square" lIns="91425" tIns="45700" rIns="91425" bIns="45700" anchor="ctr" anchorCtr="0">
            <a:normAutofit/>
          </a:bodyPr>
          <a:lstStyle/>
          <a:p>
            <a:pPr marL="342900" lvl="0" indent="-342900" algn="l" rtl="0">
              <a:lnSpc>
                <a:spcPct val="90000"/>
              </a:lnSpc>
              <a:spcBef>
                <a:spcPts val="0"/>
              </a:spcBef>
              <a:spcAft>
                <a:spcPts val="0"/>
              </a:spcAft>
              <a:buSzPts val="1600"/>
              <a:buFont typeface="Century Gothic"/>
              <a:buAutoNum type="arabicPeriod"/>
            </a:pPr>
            <a:r>
              <a:rPr lang="en-US" sz="1600"/>
              <a:t>Introduction</a:t>
            </a:r>
            <a:endParaRPr/>
          </a:p>
          <a:p>
            <a:pPr marL="342900" lvl="0" indent="-342900" algn="l" rtl="0">
              <a:lnSpc>
                <a:spcPct val="90000"/>
              </a:lnSpc>
              <a:spcBef>
                <a:spcPts val="920"/>
              </a:spcBef>
              <a:spcAft>
                <a:spcPts val="0"/>
              </a:spcAft>
              <a:buSzPts val="1600"/>
              <a:buFont typeface="Century Gothic"/>
              <a:buAutoNum type="arabicPeriod"/>
            </a:pPr>
            <a:r>
              <a:rPr lang="en-US" sz="1600"/>
              <a:t>Literature Review</a:t>
            </a:r>
            <a:endParaRPr/>
          </a:p>
          <a:p>
            <a:pPr marL="800100" lvl="1" indent="-342900" algn="l" rtl="0">
              <a:lnSpc>
                <a:spcPct val="90000"/>
              </a:lnSpc>
              <a:spcBef>
                <a:spcPts val="920"/>
              </a:spcBef>
              <a:spcAft>
                <a:spcPts val="0"/>
              </a:spcAft>
              <a:buSzPts val="1600"/>
              <a:buFont typeface="Century Gothic"/>
              <a:buAutoNum type="arabicPeriod"/>
            </a:pPr>
            <a:r>
              <a:rPr lang="en-US"/>
              <a:t>Language and Self</a:t>
            </a:r>
            <a:endParaRPr/>
          </a:p>
          <a:p>
            <a:pPr marL="800100" lvl="1" indent="-342900" algn="l" rtl="0">
              <a:lnSpc>
                <a:spcPct val="90000"/>
              </a:lnSpc>
              <a:spcBef>
                <a:spcPts val="920"/>
              </a:spcBef>
              <a:spcAft>
                <a:spcPts val="0"/>
              </a:spcAft>
              <a:buSzPts val="1600"/>
              <a:buFont typeface="Century Gothic"/>
              <a:buAutoNum type="arabicPeriod"/>
            </a:pPr>
            <a:r>
              <a:rPr lang="en-US"/>
              <a:t>History of Language Oppression</a:t>
            </a:r>
            <a:endParaRPr/>
          </a:p>
          <a:p>
            <a:pPr marL="342900" lvl="0" indent="-342900" algn="l" rtl="0">
              <a:lnSpc>
                <a:spcPct val="90000"/>
              </a:lnSpc>
              <a:spcBef>
                <a:spcPts val="920"/>
              </a:spcBef>
              <a:spcAft>
                <a:spcPts val="0"/>
              </a:spcAft>
              <a:buSzPts val="1600"/>
              <a:buFont typeface="Century Gothic"/>
              <a:buAutoNum type="arabicPeriod"/>
            </a:pPr>
            <a:r>
              <a:rPr lang="en-US" sz="1600"/>
              <a:t>Procedures/Methodology	</a:t>
            </a:r>
            <a:endParaRPr/>
          </a:p>
          <a:p>
            <a:pPr marL="742950" lvl="1" indent="-285750" algn="l" rtl="0">
              <a:lnSpc>
                <a:spcPct val="90000"/>
              </a:lnSpc>
              <a:spcBef>
                <a:spcPts val="920"/>
              </a:spcBef>
              <a:spcAft>
                <a:spcPts val="0"/>
              </a:spcAft>
              <a:buSzPts val="1600"/>
              <a:buFont typeface="Century Gothic"/>
              <a:buAutoNum type="arabicPeriod"/>
            </a:pPr>
            <a:r>
              <a:rPr lang="en-US"/>
              <a:t>Qualtrics</a:t>
            </a:r>
            <a:endParaRPr/>
          </a:p>
          <a:p>
            <a:pPr marL="742950" lvl="1" indent="-285750" algn="l" rtl="0">
              <a:lnSpc>
                <a:spcPct val="90000"/>
              </a:lnSpc>
              <a:spcBef>
                <a:spcPts val="920"/>
              </a:spcBef>
              <a:spcAft>
                <a:spcPts val="0"/>
              </a:spcAft>
              <a:buSzPts val="1600"/>
              <a:buFont typeface="Century Gothic"/>
              <a:buAutoNum type="arabicPeriod"/>
            </a:pPr>
            <a:r>
              <a:rPr lang="en-US"/>
              <a:t>Demographic Data</a:t>
            </a:r>
            <a:endParaRPr/>
          </a:p>
          <a:p>
            <a:pPr marL="342900" lvl="0" indent="-342900" algn="l" rtl="0">
              <a:lnSpc>
                <a:spcPct val="90000"/>
              </a:lnSpc>
              <a:spcBef>
                <a:spcPts val="920"/>
              </a:spcBef>
              <a:spcAft>
                <a:spcPts val="0"/>
              </a:spcAft>
              <a:buSzPts val="1600"/>
              <a:buFont typeface="Century Gothic"/>
              <a:buAutoNum type="arabicPeriod"/>
            </a:pPr>
            <a:r>
              <a:rPr lang="en-US" sz="1600"/>
              <a:t>Analysis</a:t>
            </a:r>
            <a:endParaRPr/>
          </a:p>
          <a:p>
            <a:pPr marL="742950" lvl="1" indent="-285750" algn="l" rtl="0">
              <a:lnSpc>
                <a:spcPct val="90000"/>
              </a:lnSpc>
              <a:spcBef>
                <a:spcPts val="920"/>
              </a:spcBef>
              <a:spcAft>
                <a:spcPts val="0"/>
              </a:spcAft>
              <a:buSzPts val="1600"/>
              <a:buFont typeface="Century Gothic"/>
              <a:buAutoNum type="arabicPeriod"/>
            </a:pPr>
            <a:r>
              <a:rPr lang="en-US"/>
              <a:t>Linguistic Backgrounds</a:t>
            </a:r>
            <a:endParaRPr/>
          </a:p>
          <a:p>
            <a:pPr marL="742950" lvl="1" indent="-285750" algn="l" rtl="0">
              <a:lnSpc>
                <a:spcPct val="90000"/>
              </a:lnSpc>
              <a:spcBef>
                <a:spcPts val="920"/>
              </a:spcBef>
              <a:spcAft>
                <a:spcPts val="0"/>
              </a:spcAft>
              <a:buSzPts val="1600"/>
              <a:buFont typeface="Century Gothic"/>
              <a:buAutoNum type="arabicPeriod"/>
            </a:pPr>
            <a:r>
              <a:rPr lang="en-US"/>
              <a:t>Correlations with Race, FLI, and Comfort with Academic English</a:t>
            </a:r>
            <a:endParaRPr/>
          </a:p>
          <a:p>
            <a:pPr marL="742950" lvl="1" indent="-285750" algn="l" rtl="0">
              <a:lnSpc>
                <a:spcPct val="90000"/>
              </a:lnSpc>
              <a:spcBef>
                <a:spcPts val="920"/>
              </a:spcBef>
              <a:spcAft>
                <a:spcPts val="0"/>
              </a:spcAft>
              <a:buSzPts val="1600"/>
              <a:buFont typeface="Century Gothic"/>
              <a:buAutoNum type="arabicPeriod"/>
            </a:pPr>
            <a:r>
              <a:rPr lang="en-US"/>
              <a:t>Qualitative Themes</a:t>
            </a:r>
            <a:endParaRPr/>
          </a:p>
          <a:p>
            <a:pPr marL="342900" lvl="0" indent="-342900" algn="l" rtl="0">
              <a:lnSpc>
                <a:spcPct val="90000"/>
              </a:lnSpc>
              <a:spcBef>
                <a:spcPts val="920"/>
              </a:spcBef>
              <a:spcAft>
                <a:spcPts val="0"/>
              </a:spcAft>
              <a:buSzPts val="1600"/>
              <a:buFont typeface="Century Gothic"/>
              <a:buAutoNum type="arabicPeriod"/>
            </a:pPr>
            <a:r>
              <a:rPr lang="en-US" sz="1600"/>
              <a:t>Conclusion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gd30b6e0ebd_0_137"/>
          <p:cNvSpPr txBox="1">
            <a:spLocks noGrp="1"/>
          </p:cNvSpPr>
          <p:nvPr>
            <p:ph type="ctrTitle"/>
          </p:nvPr>
        </p:nvSpPr>
        <p:spPr>
          <a:xfrm>
            <a:off x="1084728" y="1597961"/>
            <a:ext cx="3176700" cy="3162300"/>
          </a:xfrm>
          <a:prstGeom prst="rect">
            <a:avLst/>
          </a:prstGeom>
          <a:noFill/>
          <a:ln>
            <a:noFill/>
          </a:ln>
          <a:effectLst>
            <a:outerShdw blurRad="50800">
              <a:srgbClr val="000000">
                <a:alpha val="60000"/>
              </a:srgbClr>
            </a:outerShdw>
          </a:effectLst>
        </p:spPr>
        <p:txBody>
          <a:bodyPr spcFirstLastPara="1" wrap="square" lIns="91425" tIns="45700" rIns="91425" bIns="45700" anchor="t" anchorCtr="0">
            <a:normAutofit fontScale="90000"/>
          </a:bodyPr>
          <a:lstStyle/>
          <a:p>
            <a:pPr marL="0" lvl="0" indent="0" algn="l" rtl="0">
              <a:spcBef>
                <a:spcPts val="0"/>
              </a:spcBef>
              <a:spcAft>
                <a:spcPts val="0"/>
              </a:spcAft>
              <a:buClr>
                <a:srgbClr val="FEFEFE"/>
              </a:buClr>
              <a:buSzPct val="100000"/>
              <a:buFont typeface="Century Gothic"/>
              <a:buNone/>
            </a:pPr>
            <a:br>
              <a:rPr lang="en-US"/>
            </a:br>
            <a:br>
              <a:rPr lang="en-US"/>
            </a:br>
            <a:r>
              <a:rPr lang="en-US"/>
              <a:t>Literature Review</a:t>
            </a:r>
            <a:br>
              <a:rPr lang="en-US"/>
            </a:br>
            <a:endParaRPr/>
          </a:p>
        </p:txBody>
      </p:sp>
      <p:sp>
        <p:nvSpPr>
          <p:cNvPr id="469" name="Google Shape;469;gd30b6e0ebd_0_137"/>
          <p:cNvSpPr txBox="1">
            <a:spLocks noGrp="1"/>
          </p:cNvSpPr>
          <p:nvPr>
            <p:ph type="subTitle" idx="1"/>
          </p:nvPr>
        </p:nvSpPr>
        <p:spPr>
          <a:xfrm>
            <a:off x="1084728" y="4902489"/>
            <a:ext cx="3176700" cy="985200"/>
          </a:xfrm>
          <a:prstGeom prst="rect">
            <a:avLst/>
          </a:prstGeom>
          <a:noFill/>
          <a:ln>
            <a:noFill/>
          </a:ln>
          <a:effectLst>
            <a:outerShdw blurRad="50800">
              <a:srgbClr val="000000">
                <a:alpha val="40000"/>
              </a:srgbClr>
            </a:outerShdw>
          </a:effectLst>
        </p:spPr>
        <p:txBody>
          <a:bodyPr spcFirstLastPara="1" wrap="square" lIns="91425" tIns="45700" rIns="91425" bIns="45700" anchor="b" anchorCtr="0">
            <a:normAutofit/>
          </a:bodyPr>
          <a:lstStyle/>
          <a:p>
            <a:pPr marL="0" lvl="0" indent="0" algn="l" rtl="0">
              <a:spcBef>
                <a:spcPts val="0"/>
              </a:spcBef>
              <a:spcAft>
                <a:spcPts val="0"/>
              </a:spcAft>
              <a:buSzPts val="1800"/>
              <a:buNone/>
            </a:pPr>
            <a:r>
              <a:rPr lang="en-US"/>
              <a:t>Here we go!</a:t>
            </a:r>
            <a:endParaRPr/>
          </a:p>
        </p:txBody>
      </p:sp>
      <p:pic>
        <p:nvPicPr>
          <p:cNvPr id="470" name="Google Shape;470;gd30b6e0ebd_0_137" descr="Abstract background of multi-colored cubes"/>
          <p:cNvPicPr preferRelativeResize="0"/>
          <p:nvPr/>
        </p:nvPicPr>
        <p:blipFill rotWithShape="1">
          <a:blip r:embed="rId3">
            <a:alphaModFix/>
          </a:blip>
          <a:srcRect l="17057" r="15630"/>
          <a:stretch/>
        </p:blipFill>
        <p:spPr>
          <a:xfrm>
            <a:off x="5224099" y="2"/>
            <a:ext cx="6967903" cy="6858005"/>
          </a:xfrm>
          <a:custGeom>
            <a:avLst/>
            <a:gdLst/>
            <a:ahLst/>
            <a:cxnLst/>
            <a:rect l="l" t="t" r="r" b="b"/>
            <a:pathLst>
              <a:path w="6967903" h="6858005" extrusionOk="0">
                <a:moveTo>
                  <a:pt x="6967903" y="0"/>
                </a:moveTo>
                <a:lnTo>
                  <a:pt x="6967903" y="6858005"/>
                </a:lnTo>
                <a:lnTo>
                  <a:pt x="0" y="6858005"/>
                </a:lnTo>
                <a:cubicBezTo>
                  <a:pt x="0" y="3070435"/>
                  <a:pt x="3119637" y="0"/>
                  <a:pt x="6967903" y="0"/>
                </a:cubicBezTo>
                <a:close/>
              </a:path>
            </a:pathLst>
          </a:cu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75"/>
        <p:cNvGrpSpPr/>
        <p:nvPr/>
      </p:nvGrpSpPr>
      <p:grpSpPr>
        <a:xfrm>
          <a:off x="0" y="0"/>
          <a:ext cx="0" cy="0"/>
          <a:chOff x="0" y="0"/>
          <a:chExt cx="0" cy="0"/>
        </a:xfrm>
      </p:grpSpPr>
      <p:sp>
        <p:nvSpPr>
          <p:cNvPr id="476" name="Google Shape;476;gd30b6e0ebd_0_144"/>
          <p:cNvSpPr/>
          <p:nvPr/>
        </p:nvSpPr>
        <p:spPr>
          <a:xfrm>
            <a:off x="0" y="0"/>
            <a:ext cx="121920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77" name="Google Shape;477;gd30b6e0ebd_0_144"/>
          <p:cNvSpPr/>
          <p:nvPr/>
        </p:nvSpPr>
        <p:spPr>
          <a:xfrm rot="-5400000">
            <a:off x="-650724" y="650724"/>
            <a:ext cx="6858000" cy="5556552"/>
          </a:xfrm>
          <a:custGeom>
            <a:avLst/>
            <a:gdLst/>
            <a:ahLst/>
            <a:cxnLst/>
            <a:rect l="l" t="t" r="r" b="b"/>
            <a:pathLst>
              <a:path w="6858000" h="5556552" extrusionOk="0">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blipFill rotWithShape="1">
            <a:blip r:embed="rId3">
              <a:alphaModFix/>
            </a:blip>
            <a:tile tx="0" ty="0" sx="99997" sy="99997"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gd30b6e0ebd_0_144"/>
          <p:cNvSpPr txBox="1">
            <a:spLocks noGrp="1"/>
          </p:cNvSpPr>
          <p:nvPr>
            <p:ph type="title"/>
          </p:nvPr>
        </p:nvSpPr>
        <p:spPr>
          <a:xfrm>
            <a:off x="451515" y="1734857"/>
            <a:ext cx="3765600" cy="3388200"/>
          </a:xfrm>
          <a:prstGeom prst="rect">
            <a:avLst/>
          </a:prstGeom>
          <a:noFill/>
          <a:ln>
            <a:noFill/>
          </a:ln>
          <a:effectLst>
            <a:outerShdw blurRad="50800">
              <a:srgbClr val="000000">
                <a:alpha val="60000"/>
              </a:srgbClr>
            </a:outerShdw>
          </a:effectLst>
        </p:spPr>
        <p:txBody>
          <a:bodyPr spcFirstLastPara="1" wrap="square" lIns="91425" tIns="45700" rIns="91425" bIns="45700" anchor="ctr" anchorCtr="0">
            <a:normAutofit/>
          </a:bodyPr>
          <a:lstStyle/>
          <a:p>
            <a:pPr marL="0" lvl="0" indent="0" algn="l" rtl="0">
              <a:spcBef>
                <a:spcPts val="0"/>
              </a:spcBef>
              <a:spcAft>
                <a:spcPts val="0"/>
              </a:spcAft>
              <a:buClr>
                <a:srgbClr val="FEFEFE"/>
              </a:buClr>
              <a:buSzPts val="4000"/>
              <a:buFont typeface="Century Gothic"/>
              <a:buNone/>
            </a:pPr>
            <a:r>
              <a:rPr lang="en-US"/>
              <a:t>Language and Self</a:t>
            </a:r>
            <a:endParaRPr/>
          </a:p>
        </p:txBody>
      </p:sp>
      <p:sp>
        <p:nvSpPr>
          <p:cNvPr id="479" name="Google Shape;479;gd30b6e0ebd_0_144"/>
          <p:cNvSpPr txBox="1">
            <a:spLocks noGrp="1"/>
          </p:cNvSpPr>
          <p:nvPr>
            <p:ph type="body" idx="1"/>
          </p:nvPr>
        </p:nvSpPr>
        <p:spPr>
          <a:xfrm>
            <a:off x="6008068" y="978993"/>
            <a:ext cx="5365200" cy="4899900"/>
          </a:xfrm>
          <a:prstGeom prst="rect">
            <a:avLst/>
          </a:prstGeom>
          <a:noFill/>
          <a:ln>
            <a:noFill/>
          </a:ln>
        </p:spPr>
        <p:txBody>
          <a:bodyPr spcFirstLastPara="1" wrap="square" lIns="91425" tIns="45700" rIns="91425" bIns="45700" anchor="ctr" anchorCtr="0">
            <a:normAutofit/>
          </a:bodyPr>
          <a:lstStyle/>
          <a:p>
            <a:pPr marL="342900" lvl="0" indent="-342900" algn="l" rtl="0">
              <a:spcBef>
                <a:spcPts val="0"/>
              </a:spcBef>
              <a:spcAft>
                <a:spcPts val="0"/>
              </a:spcAft>
              <a:buSzPts val="1800"/>
              <a:buChar char="🞆"/>
            </a:pPr>
            <a:r>
              <a:rPr lang="en-US" dirty="0"/>
              <a:t>Gloria Anzaldúa, a queer feminist Chicana scholar, on </a:t>
            </a:r>
            <a:r>
              <a:rPr lang="en-US" u="sng" dirty="0"/>
              <a:t>linguistic terrorism</a:t>
            </a:r>
            <a:endParaRPr dirty="0"/>
          </a:p>
          <a:p>
            <a:pPr marL="742950" lvl="1" indent="-285750" algn="l" rtl="0">
              <a:spcBef>
                <a:spcPts val="920"/>
              </a:spcBef>
              <a:spcAft>
                <a:spcPts val="0"/>
              </a:spcAft>
              <a:buSzPts val="1600"/>
              <a:buChar char="🞆"/>
            </a:pPr>
            <a:r>
              <a:rPr lang="en-US" dirty="0"/>
              <a:t>Internalized hatred of one’s language -&gt; internalized hatred of one’s self (270)</a:t>
            </a:r>
            <a:endParaRPr dirty="0"/>
          </a:p>
          <a:p>
            <a:pPr marL="342900" lvl="0" indent="-342900" algn="l" rtl="0">
              <a:spcBef>
                <a:spcPts val="960"/>
              </a:spcBef>
              <a:spcAft>
                <a:spcPts val="0"/>
              </a:spcAft>
              <a:buSzPts val="1800"/>
              <a:buChar char="🞆"/>
            </a:pPr>
            <a:r>
              <a:rPr lang="en-US" dirty="0"/>
              <a:t>April Baker-Bell, a professor of language literacy &amp; education, on </a:t>
            </a:r>
            <a:r>
              <a:rPr lang="en-US" u="sng" dirty="0"/>
              <a:t>linguistic justice</a:t>
            </a:r>
            <a:endParaRPr dirty="0"/>
          </a:p>
          <a:p>
            <a:pPr marL="742950" lvl="1" indent="-285750" algn="l" rtl="0">
              <a:spcBef>
                <a:spcPts val="920"/>
              </a:spcBef>
              <a:spcAft>
                <a:spcPts val="0"/>
              </a:spcAft>
              <a:buSzPts val="1600"/>
              <a:buChar char="🞆"/>
            </a:pPr>
            <a:r>
              <a:rPr lang="en-US" dirty="0"/>
              <a:t>“[linguistic racism] is so normal that it is difficult to address because it is not acknowledged as a form of racism” (16)</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84"/>
        <p:cNvGrpSpPr/>
        <p:nvPr/>
      </p:nvGrpSpPr>
      <p:grpSpPr>
        <a:xfrm>
          <a:off x="0" y="0"/>
          <a:ext cx="0" cy="0"/>
          <a:chOff x="0" y="0"/>
          <a:chExt cx="0" cy="0"/>
        </a:xfrm>
      </p:grpSpPr>
      <p:sp>
        <p:nvSpPr>
          <p:cNvPr id="485" name="Google Shape;485;gd30b6e0ebd_0_152"/>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86" name="Google Shape;486;gd30b6e0ebd_0_152"/>
          <p:cNvSpPr txBox="1">
            <a:spLocks noGrp="1"/>
          </p:cNvSpPr>
          <p:nvPr>
            <p:ph type="title"/>
          </p:nvPr>
        </p:nvSpPr>
        <p:spPr>
          <a:xfrm>
            <a:off x="8432825" y="1303113"/>
            <a:ext cx="3372000" cy="42519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EFEFE"/>
              </a:buClr>
              <a:buSzPts val="4000"/>
              <a:buFont typeface="Century Gothic"/>
              <a:buNone/>
            </a:pPr>
            <a:r>
              <a:rPr lang="en-US"/>
              <a:t>History of Language Oppression</a:t>
            </a:r>
            <a:endParaRPr/>
          </a:p>
        </p:txBody>
      </p:sp>
      <p:sp>
        <p:nvSpPr>
          <p:cNvPr id="487" name="Google Shape;487;gd30b6e0ebd_0_152"/>
          <p:cNvSpPr/>
          <p:nvPr/>
        </p:nvSpPr>
        <p:spPr>
          <a:xfrm rot="-5400000">
            <a:off x="666761" y="-666761"/>
            <a:ext cx="6858002" cy="8191524"/>
          </a:xfrm>
          <a:custGeom>
            <a:avLst/>
            <a:gdLst/>
            <a:ahLst/>
            <a:cxnLst/>
            <a:rect l="l" t="t" r="r" b="b"/>
            <a:pathLst>
              <a:path w="6858002" h="8191524" extrusionOk="0">
                <a:moveTo>
                  <a:pt x="6858002" y="6080676"/>
                </a:moveTo>
                <a:lnTo>
                  <a:pt x="3829244" y="8068294"/>
                </a:lnTo>
                <a:lnTo>
                  <a:pt x="3827371" y="8069839"/>
                </a:lnTo>
                <a:lnTo>
                  <a:pt x="3824585" y="8071350"/>
                </a:lnTo>
                <a:lnTo>
                  <a:pt x="3798695" y="8088342"/>
                </a:lnTo>
                <a:lnTo>
                  <a:pt x="3785013" y="8092830"/>
                </a:lnTo>
                <a:lnTo>
                  <a:pt x="3706341" y="8135531"/>
                </a:lnTo>
                <a:cubicBezTo>
                  <a:pt x="3621098" y="8171586"/>
                  <a:pt x="3527377" y="8191524"/>
                  <a:pt x="3429000" y="8191524"/>
                </a:cubicBezTo>
                <a:cubicBezTo>
                  <a:pt x="3330623" y="8191524"/>
                  <a:pt x="3236903" y="8171586"/>
                  <a:pt x="3151660" y="8135531"/>
                </a:cubicBezTo>
                <a:lnTo>
                  <a:pt x="3072998" y="8092835"/>
                </a:lnTo>
                <a:lnTo>
                  <a:pt x="3059300" y="8088342"/>
                </a:lnTo>
                <a:lnTo>
                  <a:pt x="3033385" y="8071334"/>
                </a:lnTo>
                <a:lnTo>
                  <a:pt x="3030629" y="8069839"/>
                </a:lnTo>
                <a:lnTo>
                  <a:pt x="3028777" y="8068310"/>
                </a:lnTo>
                <a:lnTo>
                  <a:pt x="2" y="6080676"/>
                </a:lnTo>
                <a:close/>
                <a:moveTo>
                  <a:pt x="6858002" y="0"/>
                </a:moveTo>
                <a:lnTo>
                  <a:pt x="6858002" y="2634972"/>
                </a:lnTo>
                <a:lnTo>
                  <a:pt x="6858002" y="2984308"/>
                </a:lnTo>
                <a:lnTo>
                  <a:pt x="6858002" y="3291840"/>
                </a:lnTo>
                <a:lnTo>
                  <a:pt x="6858002" y="6080675"/>
                </a:lnTo>
                <a:lnTo>
                  <a:pt x="2" y="6080675"/>
                </a:lnTo>
                <a:lnTo>
                  <a:pt x="2" y="3291840"/>
                </a:lnTo>
                <a:lnTo>
                  <a:pt x="0" y="3291840"/>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gd30b6e0ebd_0_152"/>
          <p:cNvSpPr txBox="1">
            <a:spLocks noGrp="1"/>
          </p:cNvSpPr>
          <p:nvPr>
            <p:ph type="body" idx="1"/>
          </p:nvPr>
        </p:nvSpPr>
        <p:spPr>
          <a:xfrm>
            <a:off x="451514" y="978993"/>
            <a:ext cx="5831100" cy="4899900"/>
          </a:xfrm>
          <a:prstGeom prst="rect">
            <a:avLst/>
          </a:prstGeom>
          <a:noFill/>
          <a:ln>
            <a:noFill/>
          </a:ln>
        </p:spPr>
        <p:txBody>
          <a:bodyPr spcFirstLastPara="1" wrap="square" lIns="91425" tIns="45700" rIns="91425" bIns="45700" anchor="ctr" anchorCtr="0">
            <a:normAutofit/>
          </a:bodyPr>
          <a:lstStyle/>
          <a:p>
            <a:pPr marL="342900" lvl="0" indent="-342900" algn="l" rtl="0">
              <a:spcBef>
                <a:spcPts val="0"/>
              </a:spcBef>
              <a:spcAft>
                <a:spcPts val="0"/>
              </a:spcAft>
              <a:buSzPts val="1800"/>
              <a:buChar char="🞆"/>
            </a:pPr>
            <a:r>
              <a:rPr lang="en-US" u="sng"/>
              <a:t>Language planning</a:t>
            </a:r>
            <a:r>
              <a:rPr lang="en-US"/>
              <a:t> during American slavery</a:t>
            </a:r>
            <a:endParaRPr/>
          </a:p>
          <a:p>
            <a:pPr marL="342900" lvl="0" indent="-342900" algn="l" rtl="0">
              <a:spcBef>
                <a:spcPts val="960"/>
              </a:spcBef>
              <a:spcAft>
                <a:spcPts val="0"/>
              </a:spcAft>
              <a:buSzPts val="1800"/>
              <a:buChar char="🞆"/>
            </a:pPr>
            <a:r>
              <a:rPr lang="en-US"/>
              <a:t>Education as a mechanism of </a:t>
            </a:r>
            <a:r>
              <a:rPr lang="en-US" u="sng"/>
              <a:t>social control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93"/>
        <p:cNvGrpSpPr/>
        <p:nvPr/>
      </p:nvGrpSpPr>
      <p:grpSpPr>
        <a:xfrm>
          <a:off x="0" y="0"/>
          <a:ext cx="0" cy="0"/>
          <a:chOff x="0" y="0"/>
          <a:chExt cx="0" cy="0"/>
        </a:xfrm>
      </p:grpSpPr>
      <p:sp>
        <p:nvSpPr>
          <p:cNvPr id="494" name="Google Shape;494;gd30b6e0ebd_0_160"/>
          <p:cNvSpPr/>
          <p:nvPr/>
        </p:nvSpPr>
        <p:spPr>
          <a:xfrm>
            <a:off x="0" y="-3175"/>
            <a:ext cx="12192005" cy="5203825"/>
          </a:xfrm>
          <a:custGeom>
            <a:avLst/>
            <a:gdLst/>
            <a:ahLst/>
            <a:cxnLst/>
            <a:rect l="l" t="t" r="r" b="b"/>
            <a:pathLst>
              <a:path w="5760" h="3278" extrusionOk="0">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1">
            <a:blip r:embed="rId3">
              <a:alphaModFix/>
            </a:blip>
            <a:tile tx="0" ty="0" sx="99997" sy="99997" flip="none" algn="tl"/>
          </a:blipFill>
          <a:ln w="9525" cap="rnd" cmpd="sng">
            <a:solidFill>
              <a:schemeClr val="accent1"/>
            </a:solidFill>
            <a:prstDash val="solid"/>
            <a:round/>
            <a:headEnd type="none" w="sm" len="sm"/>
            <a:tailEnd type="none" w="sm" len="sm"/>
          </a:ln>
        </p:spPr>
      </p:sp>
      <p:sp>
        <p:nvSpPr>
          <p:cNvPr id="495" name="Google Shape;495;gd30b6e0ebd_0_160"/>
          <p:cNvSpPr/>
          <p:nvPr/>
        </p:nvSpPr>
        <p:spPr>
          <a:xfrm>
            <a:off x="0" y="0"/>
            <a:ext cx="121920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pic>
        <p:nvPicPr>
          <p:cNvPr id="496" name="Google Shape;496;gd30b6e0ebd_0_160" descr="Empty speech bubbles"/>
          <p:cNvPicPr preferRelativeResize="0"/>
          <p:nvPr/>
        </p:nvPicPr>
        <p:blipFill rotWithShape="1">
          <a:blip r:embed="rId4">
            <a:alphaModFix amt="40000"/>
          </a:blip>
          <a:srcRect t="5519" b="10213"/>
          <a:stretch/>
        </p:blipFill>
        <p:spPr>
          <a:xfrm>
            <a:off x="20" y="10"/>
            <a:ext cx="12191980" cy="6857989"/>
          </a:xfrm>
          <a:prstGeom prst="rect">
            <a:avLst/>
          </a:prstGeom>
          <a:noFill/>
          <a:ln>
            <a:noFill/>
          </a:ln>
        </p:spPr>
      </p:pic>
      <p:sp>
        <p:nvSpPr>
          <p:cNvPr id="497" name="Google Shape;497;gd30b6e0ebd_0_160"/>
          <p:cNvSpPr txBox="1">
            <a:spLocks noGrp="1"/>
          </p:cNvSpPr>
          <p:nvPr>
            <p:ph type="title"/>
          </p:nvPr>
        </p:nvSpPr>
        <p:spPr>
          <a:xfrm>
            <a:off x="810001" y="1449147"/>
            <a:ext cx="10572000" cy="37326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rmAutofit/>
          </a:bodyPr>
          <a:lstStyle/>
          <a:p>
            <a:pPr marL="0" lvl="0" indent="0" algn="l" rtl="0">
              <a:spcBef>
                <a:spcPts val="0"/>
              </a:spcBef>
              <a:spcAft>
                <a:spcPts val="0"/>
              </a:spcAft>
              <a:buClr>
                <a:srgbClr val="FEFEFE"/>
              </a:buClr>
              <a:buSzPts val="5400"/>
              <a:buFont typeface="Century Gothic"/>
              <a:buNone/>
            </a:pPr>
            <a:r>
              <a:rPr lang="en-US" sz="5400"/>
              <a:t>If language can be oppressive, language can also liberate possibilities for expression.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gd30b6e0ebd_0_406"/>
          <p:cNvSpPr txBox="1">
            <a:spLocks noGrp="1"/>
          </p:cNvSpPr>
          <p:nvPr>
            <p:ph type="ctrTitle"/>
          </p:nvPr>
        </p:nvSpPr>
        <p:spPr>
          <a:xfrm>
            <a:off x="1084728" y="1597961"/>
            <a:ext cx="3176700" cy="3162300"/>
          </a:xfrm>
          <a:prstGeom prst="rect">
            <a:avLst/>
          </a:prstGeom>
          <a:noFill/>
          <a:ln>
            <a:noFill/>
          </a:ln>
          <a:effectLst>
            <a:outerShdw blurRad="50800">
              <a:srgbClr val="000000">
                <a:alpha val="60000"/>
              </a:srgbClr>
            </a:outerShdw>
          </a:effectLst>
        </p:spPr>
        <p:txBody>
          <a:bodyPr spcFirstLastPara="1" wrap="square" lIns="91425" tIns="45700" rIns="91425" bIns="45700" anchor="t" anchorCtr="0">
            <a:normAutofit/>
          </a:bodyPr>
          <a:lstStyle/>
          <a:p>
            <a:pPr marL="0" lvl="0" indent="0" algn="l" rtl="0">
              <a:spcBef>
                <a:spcPts val="0"/>
              </a:spcBef>
              <a:spcAft>
                <a:spcPts val="0"/>
              </a:spcAft>
              <a:buClr>
                <a:srgbClr val="FEFEFE"/>
              </a:buClr>
              <a:buSzPts val="4000"/>
              <a:buFont typeface="Century Gothic"/>
              <a:buNone/>
            </a:pPr>
            <a:br>
              <a:rPr lang="en-US" sz="4000"/>
            </a:br>
            <a:br>
              <a:rPr lang="en-US" sz="4000"/>
            </a:br>
            <a:br>
              <a:rPr lang="en-US" sz="4000"/>
            </a:br>
            <a:r>
              <a:rPr lang="en-US" sz="4000"/>
              <a:t>Procedures</a:t>
            </a:r>
            <a:br>
              <a:rPr lang="en-US" sz="4000"/>
            </a:br>
            <a:r>
              <a:rPr lang="en-US" sz="3600"/>
              <a:t>Methodology</a:t>
            </a:r>
            <a:endParaRPr sz="4000"/>
          </a:p>
        </p:txBody>
      </p:sp>
      <p:sp>
        <p:nvSpPr>
          <p:cNvPr id="503" name="Google Shape;503;gd30b6e0ebd_0_406"/>
          <p:cNvSpPr txBox="1">
            <a:spLocks noGrp="1"/>
          </p:cNvSpPr>
          <p:nvPr>
            <p:ph type="subTitle" idx="1"/>
          </p:nvPr>
        </p:nvSpPr>
        <p:spPr>
          <a:xfrm>
            <a:off x="1084728" y="4902489"/>
            <a:ext cx="3176700" cy="985200"/>
          </a:xfrm>
          <a:prstGeom prst="rect">
            <a:avLst/>
          </a:prstGeom>
          <a:noFill/>
          <a:ln>
            <a:noFill/>
          </a:ln>
          <a:effectLst>
            <a:outerShdw blurRad="50800">
              <a:srgbClr val="000000">
                <a:alpha val="40000"/>
              </a:srgbClr>
            </a:outerShdw>
          </a:effectLst>
        </p:spPr>
        <p:txBody>
          <a:bodyPr spcFirstLastPara="1" wrap="square" lIns="91425" tIns="45700" rIns="91425" bIns="45700" anchor="b" anchorCtr="0">
            <a:normAutofit/>
          </a:bodyPr>
          <a:lstStyle/>
          <a:p>
            <a:pPr marL="0" lvl="0" indent="0" algn="l" rtl="0">
              <a:spcBef>
                <a:spcPts val="0"/>
              </a:spcBef>
              <a:spcAft>
                <a:spcPts val="0"/>
              </a:spcAft>
              <a:buSzPts val="1800"/>
              <a:buNone/>
            </a:pPr>
            <a:r>
              <a:rPr lang="en-US"/>
              <a:t>The fun stuff…</a:t>
            </a:r>
            <a:endParaRPr/>
          </a:p>
        </p:txBody>
      </p:sp>
      <p:pic>
        <p:nvPicPr>
          <p:cNvPr id="504" name="Google Shape;504;gd30b6e0ebd_0_406" descr="Abstract background of multi-colored cubes"/>
          <p:cNvPicPr preferRelativeResize="0"/>
          <p:nvPr/>
        </p:nvPicPr>
        <p:blipFill rotWithShape="1">
          <a:blip r:embed="rId3">
            <a:alphaModFix/>
          </a:blip>
          <a:srcRect l="17057" r="15630"/>
          <a:stretch/>
        </p:blipFill>
        <p:spPr>
          <a:xfrm>
            <a:off x="5224099" y="2"/>
            <a:ext cx="6967903" cy="6858005"/>
          </a:xfrm>
          <a:custGeom>
            <a:avLst/>
            <a:gdLst/>
            <a:ahLst/>
            <a:cxnLst/>
            <a:rect l="l" t="t" r="r" b="b"/>
            <a:pathLst>
              <a:path w="6967903" h="6858005" extrusionOk="0">
                <a:moveTo>
                  <a:pt x="6967903" y="0"/>
                </a:moveTo>
                <a:lnTo>
                  <a:pt x="6967903" y="6858005"/>
                </a:lnTo>
                <a:lnTo>
                  <a:pt x="0" y="6858005"/>
                </a:lnTo>
                <a:cubicBezTo>
                  <a:pt x="0" y="3070435"/>
                  <a:pt x="3119637" y="0"/>
                  <a:pt x="6967903" y="0"/>
                </a:cubicBezTo>
                <a:close/>
              </a:path>
            </a:pathLst>
          </a:custGeom>
          <a:noFill/>
          <a:ln>
            <a:noFill/>
          </a:ln>
        </p:spPr>
      </p:pic>
    </p:spTree>
  </p:cSld>
  <p:clrMapOvr>
    <a:masterClrMapping/>
  </p:clrMapOvr>
</p:sld>
</file>

<file path=ppt/theme/theme1.xml><?xml version="1.0" encoding="utf-8"?>
<a:theme xmlns:a="http://schemas.openxmlformats.org/drawingml/2006/main" name="Quotable">
  <a:themeElements>
    <a:clrScheme name="Quotable">
      <a:dk1>
        <a:srgbClr val="000000"/>
      </a:dk1>
      <a:lt1>
        <a:srgbClr val="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Quotable">
  <a:themeElements>
    <a:clrScheme name="Quotable">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Quotable">
  <a:themeElements>
    <a:clrScheme name="Quotable">
      <a:dk1>
        <a:srgbClr val="000000"/>
      </a:dk1>
      <a:lt1>
        <a:srgbClr val="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Quotable">
  <a:themeElements>
    <a:clrScheme name="Quotable">
      <a:dk1>
        <a:srgbClr val="000000"/>
      </a:dk1>
      <a:lt1>
        <a:srgbClr val="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385</TotalTime>
  <Words>2795</Words>
  <Application>Microsoft Macintosh PowerPoint</Application>
  <PresentationFormat>Widescreen</PresentationFormat>
  <Paragraphs>193</Paragraphs>
  <Slides>26</Slides>
  <Notes>26</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26</vt:i4>
      </vt:variant>
    </vt:vector>
  </HeadingPairs>
  <TitlesOfParts>
    <vt:vector size="34" baseType="lpstr">
      <vt:lpstr>Century Gothic</vt:lpstr>
      <vt:lpstr>Calibri</vt:lpstr>
      <vt:lpstr>Arial</vt:lpstr>
      <vt:lpstr>Noto Sans Symbols</vt:lpstr>
      <vt:lpstr>Quotable</vt:lpstr>
      <vt:lpstr>Quotable</vt:lpstr>
      <vt:lpstr>Quotable</vt:lpstr>
      <vt:lpstr>Quotable</vt:lpstr>
      <vt:lpstr>Student Perceptions of  Code-switching in ID1</vt:lpstr>
      <vt:lpstr>So, what is this all about?</vt:lpstr>
      <vt:lpstr>What are students’ linguistic backgrounds that they bring to ID1?   What are their perceptions of and explanations for code-switching?</vt:lpstr>
      <vt:lpstr>Outline</vt:lpstr>
      <vt:lpstr>  Literature Review </vt:lpstr>
      <vt:lpstr>Language and Self</vt:lpstr>
      <vt:lpstr>History of Language Oppression</vt:lpstr>
      <vt:lpstr>If language can be oppressive, language can also liberate possibilities for expression.</vt:lpstr>
      <vt:lpstr>   Procedures Methodology</vt:lpstr>
      <vt:lpstr>Qualtrics Survey</vt:lpstr>
      <vt:lpstr>PowerPoint Presentation</vt:lpstr>
      <vt:lpstr>   Analysis </vt:lpstr>
      <vt:lpstr>Linguistic Backgrounds: Diverse</vt:lpstr>
      <vt:lpstr>PowerPoint Presentation</vt:lpstr>
      <vt:lpstr>English isn’t a monolith.</vt:lpstr>
      <vt:lpstr>PowerPoint Presentation</vt:lpstr>
      <vt:lpstr>PowerPoint Presentation</vt:lpstr>
      <vt:lpstr>PowerPoint Presentation</vt:lpstr>
      <vt:lpstr>1. Code-switching Between Home and School</vt:lpstr>
      <vt:lpstr>2. Social Context of the Classroom</vt:lpstr>
      <vt:lpstr>3. It’s just how it is.</vt:lpstr>
      <vt:lpstr>4. Code-switching in Other Contexts</vt:lpstr>
      <vt:lpstr>(Quantitative) Conclusions</vt:lpstr>
      <vt:lpstr>(Qualitative) Conclusions</vt:lpstr>
      <vt:lpstr>Future Directions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Perceptions of Codeswitching in ID1</dc:title>
  <dc:creator>Chris Meng</dc:creator>
  <cp:lastModifiedBy>Chris Meng</cp:lastModifiedBy>
  <cp:revision>18</cp:revision>
  <dcterms:created xsi:type="dcterms:W3CDTF">2021-04-18T04:22:21Z</dcterms:created>
  <dcterms:modified xsi:type="dcterms:W3CDTF">2021-04-21T04:31:04Z</dcterms:modified>
</cp:coreProperties>
</file>