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BA80-1B25-4AA1-8A5F-42107266F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BeeT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℞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0EB1C-4EB3-4FEC-941D-871B057A5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Presented By: Darin</a:t>
            </a:r>
          </a:p>
          <a:p>
            <a:r>
              <a:rPr lang="en-US" dirty="0"/>
              <a:t>With: Derek</a:t>
            </a:r>
          </a:p>
          <a:p>
            <a:r>
              <a:rPr lang="en-US" dirty="0"/>
              <a:t>Chris</a:t>
            </a:r>
          </a:p>
          <a:p>
            <a:r>
              <a:rPr lang="en-US" dirty="0"/>
              <a:t>Neal</a:t>
            </a:r>
          </a:p>
        </p:txBody>
      </p:sp>
    </p:spTree>
    <p:extLst>
      <p:ext uri="{BB962C8B-B14F-4D97-AF65-F5344CB8AC3E}">
        <p14:creationId xmlns:p14="http://schemas.microsoft.com/office/powerpoint/2010/main" val="23023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E31C-1672-49E1-9CDD-A44F138B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Darin: the Generational Master Bee Keeper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E755F-4DE7-4450-9BD7-346F8B8A1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104" y="2003167"/>
            <a:ext cx="3216294" cy="4288392"/>
          </a:xfrm>
        </p:spPr>
      </p:pic>
    </p:spTree>
    <p:extLst>
      <p:ext uri="{BB962C8B-B14F-4D97-AF65-F5344CB8AC3E}">
        <p14:creationId xmlns:p14="http://schemas.microsoft.com/office/powerpoint/2010/main" val="22537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63A2-AA3E-40BB-812F-12F19087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Why </a:t>
            </a:r>
            <a:r>
              <a:rPr lang="en-US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BeeT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℞</a:t>
            </a:r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?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08D-E72B-462E-863F-8C42A4F1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Problem: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Not enough efficacy data for Congress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Clinical studies having to wait for Doctor/Patient checkups</a:t>
            </a:r>
          </a:p>
          <a:p>
            <a:pPr marL="0" indent="0">
              <a:buNone/>
            </a:pPr>
            <a:endParaRPr lang="en-US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BeeT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℞</a:t>
            </a:r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Solution: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Alexa interfaces with user to easily collect data patients provide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Much more data in much less time!</a:t>
            </a:r>
          </a:p>
          <a:p>
            <a:pPr marL="457200" lvl="1" indent="0">
              <a:buNone/>
            </a:pP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endParaRPr lang="en-US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6B12-41D1-451E-B5B0-A287AE9A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7E05-B039-4744-8B74-5D0A10F0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Honey!</a:t>
            </a:r>
          </a:p>
          <a:p>
            <a:endParaRPr lang="en-US" dirty="0"/>
          </a:p>
          <a:p>
            <a:r>
              <a:rPr lang="en-US" dirty="0"/>
              <a:t>Exponentially MOAR </a:t>
            </a:r>
            <a:r>
              <a:rPr lang="en-US" dirty="0" err="1"/>
              <a:t>DATARRRrr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500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B932-EC1F-4C20-8DD2-76E333A7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4F38-CD53-4B9C-93BA-70DA2589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State of Colorado in 2016 invested $13 mil for efficacy research for Cannabis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Research Grants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Medical Cannabis Activists/Lobbyists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Patients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Pharmaceutical Researchers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Market for Artesian Cannabis Honey</a:t>
            </a:r>
          </a:p>
          <a:p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1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25FB-4744-49E6-AECE-44840DE5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E020-9BEF-4916-9427-8C4D984D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94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105</TotalTime>
  <Words>105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Lucida Sans Unicode</vt:lpstr>
      <vt:lpstr>Trebuchet MS</vt:lpstr>
      <vt:lpstr>Berlin</vt:lpstr>
      <vt:lpstr>BeeT℞</vt:lpstr>
      <vt:lpstr>Darin: the Generational Master Bee Keeper</vt:lpstr>
      <vt:lpstr>Why BeeT℞?</vt:lpstr>
      <vt:lpstr>Our Solution</vt:lpstr>
      <vt:lpstr>Stakeholders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BEETRX</dc:title>
  <dc:creator>Neal Woods</dc:creator>
  <cp:lastModifiedBy>Neal Woods</cp:lastModifiedBy>
  <cp:revision>10</cp:revision>
  <dcterms:created xsi:type="dcterms:W3CDTF">2017-07-30T19:01:24Z</dcterms:created>
  <dcterms:modified xsi:type="dcterms:W3CDTF">2017-07-30T20:46:27Z</dcterms:modified>
</cp:coreProperties>
</file>