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2B8E-A663-4262-B47D-06FA78B80027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TW" altLang="en-US"/>
        </a:p>
      </dgm:t>
    </dgm:pt>
    <dgm:pt modelId="{5892A66C-4C58-4706-B15F-E00200D67969}">
      <dgm:prSet/>
      <dgm:spPr/>
      <dgm:t>
        <a:bodyPr/>
        <a:lstStyle/>
        <a:p>
          <a:pPr algn="ctr" rtl="0"/>
          <a:r>
            <a:rPr lang="en-US" smtClean="0"/>
            <a:t>CONTENT</a:t>
          </a:r>
          <a:endParaRPr lang="zh-TW"/>
        </a:p>
      </dgm:t>
    </dgm:pt>
    <dgm:pt modelId="{369A40C9-2E68-46CD-A81C-DD1C6FF282C1}" type="par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89475EAC-2D52-45F1-85D1-DB458C24D176}" type="sib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E59BC148-9A86-4E6F-BFAD-27F78A8E76C4}" type="pres">
      <dgm:prSet presAssocID="{66972B8E-A663-4262-B47D-06FA78B80027}" presName="linear" presStyleCnt="0">
        <dgm:presLayoutVars>
          <dgm:animLvl val="lvl"/>
          <dgm:resizeHandles val="exact"/>
        </dgm:presLayoutVars>
      </dgm:prSet>
      <dgm:spPr/>
    </dgm:pt>
    <dgm:pt modelId="{224B8DAE-B536-4688-8CA7-A36A94A0A869}" type="pres">
      <dgm:prSet presAssocID="{5892A66C-4C58-4706-B15F-E00200D67969}" presName="parentText" presStyleLbl="node1" presStyleIdx="0" presStyleCnt="1" custLinFactNeighborY="45706">
        <dgm:presLayoutVars>
          <dgm:chMax val="0"/>
          <dgm:bulletEnabled val="1"/>
        </dgm:presLayoutVars>
      </dgm:prSet>
      <dgm:spPr/>
    </dgm:pt>
  </dgm:ptLst>
  <dgm:cxnLst>
    <dgm:cxn modelId="{DB752448-1316-4C68-BA00-42D501798AAE}" srcId="{66972B8E-A663-4262-B47D-06FA78B80027}" destId="{5892A66C-4C58-4706-B15F-E00200D67969}" srcOrd="0" destOrd="0" parTransId="{369A40C9-2E68-46CD-A81C-DD1C6FF282C1}" sibTransId="{89475EAC-2D52-45F1-85D1-DB458C24D176}"/>
    <dgm:cxn modelId="{BF76B578-6CED-4D1F-BC05-68C84B91B670}" type="presOf" srcId="{5892A66C-4C58-4706-B15F-E00200D67969}" destId="{224B8DAE-B536-4688-8CA7-A36A94A0A869}" srcOrd="0" destOrd="0" presId="urn:microsoft.com/office/officeart/2005/8/layout/vList2"/>
    <dgm:cxn modelId="{880D1567-369E-4395-A5FA-24334D4ECC57}" type="presOf" srcId="{66972B8E-A663-4262-B47D-06FA78B80027}" destId="{E59BC148-9A86-4E6F-BFAD-27F78A8E76C4}" srcOrd="0" destOrd="0" presId="urn:microsoft.com/office/officeart/2005/8/layout/vList2"/>
    <dgm:cxn modelId="{273215FC-4B7D-436F-A268-1C45BD755D1C}" type="presParOf" srcId="{E59BC148-9A86-4E6F-BFAD-27F78A8E76C4}" destId="{224B8DAE-B536-4688-8CA7-A36A94A0A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5036A-3B31-4AEF-A4F4-2026B345C5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66A6376-B606-47BF-8686-821D3BA5890C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Introduction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37A8DBCF-C21C-4195-B06E-A20EEED535B7}" type="par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240F2D9F-0DFB-4E77-864B-DFD81F86F7D0}" type="sib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3D63EA31-081D-4366-BFAB-D7FBD4101F2A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Method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5C6153CD-C07D-4802-B4E3-F8B36C1F878E}" type="par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27055166-AE81-4C9C-BA75-D6C964C98F8D}" type="sib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35DE9E69-488B-45B0-85ED-B51FEF496CB7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Result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6F151D5A-4957-4672-AA86-03B80978A7BD}" type="par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D228953E-7C1C-480E-B8AF-08D9F9A49664}" type="sib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A83BB204-0859-4E75-A0E9-73B2963DED79}">
      <dgm:prSet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Discussion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D76BDEFC-68F1-4C8A-858D-AF261756CD47}" type="par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249D3BB4-434E-46DA-BBD3-4F723FD73A01}" type="sib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F879FDDA-6BE3-4CA5-B49D-3F994057778C}" type="pres">
      <dgm:prSet presAssocID="{5905036A-3B31-4AEF-A4F4-2026B345C5B9}" presName="Name0" presStyleCnt="0">
        <dgm:presLayoutVars>
          <dgm:chMax val="7"/>
          <dgm:chPref val="7"/>
          <dgm:dir/>
        </dgm:presLayoutVars>
      </dgm:prSet>
      <dgm:spPr/>
    </dgm:pt>
    <dgm:pt modelId="{CF25BAA0-00D6-4DE7-8914-4608B0BD0178}" type="pres">
      <dgm:prSet presAssocID="{5905036A-3B31-4AEF-A4F4-2026B345C5B9}" presName="Name1" presStyleCnt="0"/>
      <dgm:spPr/>
    </dgm:pt>
    <dgm:pt modelId="{E8FC6E51-B2FF-466A-B7DE-7BA43E7EA2B1}" type="pres">
      <dgm:prSet presAssocID="{5905036A-3B31-4AEF-A4F4-2026B345C5B9}" presName="cycle" presStyleCnt="0"/>
      <dgm:spPr/>
    </dgm:pt>
    <dgm:pt modelId="{78A8E807-8CD7-4529-857D-2F5484547A13}" type="pres">
      <dgm:prSet presAssocID="{5905036A-3B31-4AEF-A4F4-2026B345C5B9}" presName="srcNode" presStyleLbl="node1" presStyleIdx="0" presStyleCnt="4"/>
      <dgm:spPr/>
    </dgm:pt>
    <dgm:pt modelId="{34EE4A1C-4C65-467F-8659-17F12CC88CD3}" type="pres">
      <dgm:prSet presAssocID="{5905036A-3B31-4AEF-A4F4-2026B345C5B9}" presName="conn" presStyleLbl="parChTrans1D2" presStyleIdx="0" presStyleCnt="1"/>
      <dgm:spPr/>
    </dgm:pt>
    <dgm:pt modelId="{96A1FF10-C91A-4D1F-9192-C83F7BEE62EC}" type="pres">
      <dgm:prSet presAssocID="{5905036A-3B31-4AEF-A4F4-2026B345C5B9}" presName="extraNode" presStyleLbl="node1" presStyleIdx="0" presStyleCnt="4"/>
      <dgm:spPr/>
    </dgm:pt>
    <dgm:pt modelId="{C298EC8C-E93A-4986-B682-C622C9482819}" type="pres">
      <dgm:prSet presAssocID="{5905036A-3B31-4AEF-A4F4-2026B345C5B9}" presName="dstNode" presStyleLbl="node1" presStyleIdx="0" presStyleCnt="4"/>
      <dgm:spPr/>
    </dgm:pt>
    <dgm:pt modelId="{BEEB0FD1-88CF-4C7C-AE6F-C908415B3C10}" type="pres">
      <dgm:prSet presAssocID="{266A6376-B606-47BF-8686-821D3BA5890C}" presName="text_1" presStyleLbl="node1" presStyleIdx="0" presStyleCnt="4">
        <dgm:presLayoutVars>
          <dgm:bulletEnabled val="1"/>
        </dgm:presLayoutVars>
      </dgm:prSet>
      <dgm:spPr/>
    </dgm:pt>
    <dgm:pt modelId="{F7147CC2-EEF2-45BA-ABBA-79666F876B24}" type="pres">
      <dgm:prSet presAssocID="{266A6376-B606-47BF-8686-821D3BA5890C}" presName="accent_1" presStyleCnt="0"/>
      <dgm:spPr/>
    </dgm:pt>
    <dgm:pt modelId="{F1E52652-9978-4135-B1F0-7E42022878EE}" type="pres">
      <dgm:prSet presAssocID="{266A6376-B606-47BF-8686-821D3BA5890C}" presName="accentRepeatNode" presStyleLbl="solidFgAcc1" presStyleIdx="0" presStyleCnt="4"/>
      <dgm:spPr/>
    </dgm:pt>
    <dgm:pt modelId="{7FF941B0-CD53-4926-8398-66360BC3C0C8}" type="pres">
      <dgm:prSet presAssocID="{3D63EA31-081D-4366-BFAB-D7FBD4101F2A}" presName="text_2" presStyleLbl="node1" presStyleIdx="1" presStyleCnt="4">
        <dgm:presLayoutVars>
          <dgm:bulletEnabled val="1"/>
        </dgm:presLayoutVars>
      </dgm:prSet>
      <dgm:spPr/>
    </dgm:pt>
    <dgm:pt modelId="{6286ED20-D1CE-4EE7-87CD-810EB4F7701D}" type="pres">
      <dgm:prSet presAssocID="{3D63EA31-081D-4366-BFAB-D7FBD4101F2A}" presName="accent_2" presStyleCnt="0"/>
      <dgm:spPr/>
    </dgm:pt>
    <dgm:pt modelId="{EF9566F5-82F3-4F56-94DB-288EBFC09A9B}" type="pres">
      <dgm:prSet presAssocID="{3D63EA31-081D-4366-BFAB-D7FBD4101F2A}" presName="accentRepeatNode" presStyleLbl="solidFgAcc1" presStyleIdx="1" presStyleCnt="4"/>
      <dgm:spPr/>
    </dgm:pt>
    <dgm:pt modelId="{6FCA90F5-EE65-4147-8E49-46060CDC601E}" type="pres">
      <dgm:prSet presAssocID="{35DE9E69-488B-45B0-85ED-B51FEF496CB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0BF36-8156-4912-8191-AA5A1E24BA15}" type="pres">
      <dgm:prSet presAssocID="{35DE9E69-488B-45B0-85ED-B51FEF496CB7}" presName="accent_3" presStyleCnt="0"/>
      <dgm:spPr/>
    </dgm:pt>
    <dgm:pt modelId="{955D55E5-7D4A-42F5-B165-EF64A3BD2162}" type="pres">
      <dgm:prSet presAssocID="{35DE9E69-488B-45B0-85ED-B51FEF496CB7}" presName="accentRepeatNode" presStyleLbl="solidFgAcc1" presStyleIdx="2" presStyleCnt="4"/>
      <dgm:spPr/>
    </dgm:pt>
    <dgm:pt modelId="{336C7A07-16F4-4010-85A2-CD2458B16EBB}" type="pres">
      <dgm:prSet presAssocID="{A83BB204-0859-4E75-A0E9-73B2963DED79}" presName="text_4" presStyleLbl="node1" presStyleIdx="3" presStyleCnt="4">
        <dgm:presLayoutVars>
          <dgm:bulletEnabled val="1"/>
        </dgm:presLayoutVars>
      </dgm:prSet>
      <dgm:spPr/>
    </dgm:pt>
    <dgm:pt modelId="{2383D76D-8894-4FC4-B800-79F99F28BCC8}" type="pres">
      <dgm:prSet presAssocID="{A83BB204-0859-4E75-A0E9-73B2963DED79}" presName="accent_4" presStyleCnt="0"/>
      <dgm:spPr/>
    </dgm:pt>
    <dgm:pt modelId="{9153B626-9CA4-4578-8DC8-47961ECA54AB}" type="pres">
      <dgm:prSet presAssocID="{A83BB204-0859-4E75-A0E9-73B2963DED79}" presName="accentRepeatNode" presStyleLbl="solidFgAcc1" presStyleIdx="3" presStyleCnt="4"/>
      <dgm:spPr/>
    </dgm:pt>
  </dgm:ptLst>
  <dgm:cxnLst>
    <dgm:cxn modelId="{AC5DB5A2-2A6A-4142-A14C-659A59E08969}" type="presOf" srcId="{3D63EA31-081D-4366-BFAB-D7FBD4101F2A}" destId="{7FF941B0-CD53-4926-8398-66360BC3C0C8}" srcOrd="0" destOrd="0" presId="urn:microsoft.com/office/officeart/2008/layout/VerticalCurvedList"/>
    <dgm:cxn modelId="{3A21F38B-2824-4526-99E8-9DA9302267C1}" type="presOf" srcId="{240F2D9F-0DFB-4E77-864B-DFD81F86F7D0}" destId="{34EE4A1C-4C65-467F-8659-17F12CC88CD3}" srcOrd="0" destOrd="0" presId="urn:microsoft.com/office/officeart/2008/layout/VerticalCurvedList"/>
    <dgm:cxn modelId="{CC450F79-E8EF-431E-91A2-ADE5BC4650B4}" srcId="{5905036A-3B31-4AEF-A4F4-2026B345C5B9}" destId="{A83BB204-0859-4E75-A0E9-73B2963DED79}" srcOrd="3" destOrd="0" parTransId="{D76BDEFC-68F1-4C8A-858D-AF261756CD47}" sibTransId="{249D3BB4-434E-46DA-BBD3-4F723FD73A01}"/>
    <dgm:cxn modelId="{35FB9AE4-40AE-49A3-BF97-F59B99AA847F}" type="presOf" srcId="{35DE9E69-488B-45B0-85ED-B51FEF496CB7}" destId="{6FCA90F5-EE65-4147-8E49-46060CDC601E}" srcOrd="0" destOrd="0" presId="urn:microsoft.com/office/officeart/2008/layout/VerticalCurvedList"/>
    <dgm:cxn modelId="{37650B55-8479-4A19-8F26-1D495EC0190C}" type="presOf" srcId="{A83BB204-0859-4E75-A0E9-73B2963DED79}" destId="{336C7A07-16F4-4010-85A2-CD2458B16EBB}" srcOrd="0" destOrd="0" presId="urn:microsoft.com/office/officeart/2008/layout/VerticalCurvedList"/>
    <dgm:cxn modelId="{5032D77B-F0C4-46B1-A2BD-51FE8A37A324}" type="presOf" srcId="{266A6376-B606-47BF-8686-821D3BA5890C}" destId="{BEEB0FD1-88CF-4C7C-AE6F-C908415B3C10}" srcOrd="0" destOrd="0" presId="urn:microsoft.com/office/officeart/2008/layout/VerticalCurvedList"/>
    <dgm:cxn modelId="{DAAF2C2B-37B7-454B-94CB-F7436857F029}" srcId="{5905036A-3B31-4AEF-A4F4-2026B345C5B9}" destId="{35DE9E69-488B-45B0-85ED-B51FEF496CB7}" srcOrd="2" destOrd="0" parTransId="{6F151D5A-4957-4672-AA86-03B80978A7BD}" sibTransId="{D228953E-7C1C-480E-B8AF-08D9F9A49664}"/>
    <dgm:cxn modelId="{E3D59B6C-E917-4451-A358-97CDF847CE56}" srcId="{5905036A-3B31-4AEF-A4F4-2026B345C5B9}" destId="{266A6376-B606-47BF-8686-821D3BA5890C}" srcOrd="0" destOrd="0" parTransId="{37A8DBCF-C21C-4195-B06E-A20EEED535B7}" sibTransId="{240F2D9F-0DFB-4E77-864B-DFD81F86F7D0}"/>
    <dgm:cxn modelId="{4C5EC3E7-E23D-473A-B1B0-C2D04A11BED6}" srcId="{5905036A-3B31-4AEF-A4F4-2026B345C5B9}" destId="{3D63EA31-081D-4366-BFAB-D7FBD4101F2A}" srcOrd="1" destOrd="0" parTransId="{5C6153CD-C07D-4802-B4E3-F8B36C1F878E}" sibTransId="{27055166-AE81-4C9C-BA75-D6C964C98F8D}"/>
    <dgm:cxn modelId="{0D6DC3E3-510F-472D-B15D-A52E6785BAFD}" type="presOf" srcId="{5905036A-3B31-4AEF-A4F4-2026B345C5B9}" destId="{F879FDDA-6BE3-4CA5-B49D-3F994057778C}" srcOrd="0" destOrd="0" presId="urn:microsoft.com/office/officeart/2008/layout/VerticalCurvedList"/>
    <dgm:cxn modelId="{4AD854E2-AE59-4C5E-9366-115E06EFABEC}" type="presParOf" srcId="{F879FDDA-6BE3-4CA5-B49D-3F994057778C}" destId="{CF25BAA0-00D6-4DE7-8914-4608B0BD0178}" srcOrd="0" destOrd="0" presId="urn:microsoft.com/office/officeart/2008/layout/VerticalCurvedList"/>
    <dgm:cxn modelId="{6EA53A8F-BA88-491E-8CA7-D3DF3D123CC4}" type="presParOf" srcId="{CF25BAA0-00D6-4DE7-8914-4608B0BD0178}" destId="{E8FC6E51-B2FF-466A-B7DE-7BA43E7EA2B1}" srcOrd="0" destOrd="0" presId="urn:microsoft.com/office/officeart/2008/layout/VerticalCurvedList"/>
    <dgm:cxn modelId="{77C017F8-25AC-43A2-B479-64240D2B2A2D}" type="presParOf" srcId="{E8FC6E51-B2FF-466A-B7DE-7BA43E7EA2B1}" destId="{78A8E807-8CD7-4529-857D-2F5484547A13}" srcOrd="0" destOrd="0" presId="urn:microsoft.com/office/officeart/2008/layout/VerticalCurvedList"/>
    <dgm:cxn modelId="{09E793B1-5EC9-495A-A4EA-998AE08871BA}" type="presParOf" srcId="{E8FC6E51-B2FF-466A-B7DE-7BA43E7EA2B1}" destId="{34EE4A1C-4C65-467F-8659-17F12CC88CD3}" srcOrd="1" destOrd="0" presId="urn:microsoft.com/office/officeart/2008/layout/VerticalCurvedList"/>
    <dgm:cxn modelId="{E5132DC5-AC8C-4CE6-9627-D83886BC5A7D}" type="presParOf" srcId="{E8FC6E51-B2FF-466A-B7DE-7BA43E7EA2B1}" destId="{96A1FF10-C91A-4D1F-9192-C83F7BEE62EC}" srcOrd="2" destOrd="0" presId="urn:microsoft.com/office/officeart/2008/layout/VerticalCurvedList"/>
    <dgm:cxn modelId="{B24EBD68-1D2F-4E01-83FE-9C8332951C28}" type="presParOf" srcId="{E8FC6E51-B2FF-466A-B7DE-7BA43E7EA2B1}" destId="{C298EC8C-E93A-4986-B682-C622C9482819}" srcOrd="3" destOrd="0" presId="urn:microsoft.com/office/officeart/2008/layout/VerticalCurvedList"/>
    <dgm:cxn modelId="{CEC6817A-C4F1-4CB2-8F30-0243D0C50E00}" type="presParOf" srcId="{CF25BAA0-00D6-4DE7-8914-4608B0BD0178}" destId="{BEEB0FD1-88CF-4C7C-AE6F-C908415B3C10}" srcOrd="1" destOrd="0" presId="urn:microsoft.com/office/officeart/2008/layout/VerticalCurvedList"/>
    <dgm:cxn modelId="{74BE511A-560E-4746-BCAF-40E057AEEBAA}" type="presParOf" srcId="{CF25BAA0-00D6-4DE7-8914-4608B0BD0178}" destId="{F7147CC2-EEF2-45BA-ABBA-79666F876B24}" srcOrd="2" destOrd="0" presId="urn:microsoft.com/office/officeart/2008/layout/VerticalCurvedList"/>
    <dgm:cxn modelId="{EBFF1DA3-B423-4ED6-8C0E-06E0CC4F4B6D}" type="presParOf" srcId="{F7147CC2-EEF2-45BA-ABBA-79666F876B24}" destId="{F1E52652-9978-4135-B1F0-7E42022878EE}" srcOrd="0" destOrd="0" presId="urn:microsoft.com/office/officeart/2008/layout/VerticalCurvedList"/>
    <dgm:cxn modelId="{200BEDF8-A8DA-4F5A-A807-ED670F572B17}" type="presParOf" srcId="{CF25BAA0-00D6-4DE7-8914-4608B0BD0178}" destId="{7FF941B0-CD53-4926-8398-66360BC3C0C8}" srcOrd="3" destOrd="0" presId="urn:microsoft.com/office/officeart/2008/layout/VerticalCurvedList"/>
    <dgm:cxn modelId="{91287642-D5D2-42B6-A91A-4C7A4BD0EFC1}" type="presParOf" srcId="{CF25BAA0-00D6-4DE7-8914-4608B0BD0178}" destId="{6286ED20-D1CE-4EE7-87CD-810EB4F7701D}" srcOrd="4" destOrd="0" presId="urn:microsoft.com/office/officeart/2008/layout/VerticalCurvedList"/>
    <dgm:cxn modelId="{121E48F0-6CC4-41B9-9FE1-0853020C674A}" type="presParOf" srcId="{6286ED20-D1CE-4EE7-87CD-810EB4F7701D}" destId="{EF9566F5-82F3-4F56-94DB-288EBFC09A9B}" srcOrd="0" destOrd="0" presId="urn:microsoft.com/office/officeart/2008/layout/VerticalCurvedList"/>
    <dgm:cxn modelId="{474E541F-801C-4EA4-B3CF-D4B40F5C472A}" type="presParOf" srcId="{CF25BAA0-00D6-4DE7-8914-4608B0BD0178}" destId="{6FCA90F5-EE65-4147-8E49-46060CDC601E}" srcOrd="5" destOrd="0" presId="urn:microsoft.com/office/officeart/2008/layout/VerticalCurvedList"/>
    <dgm:cxn modelId="{2341641A-6320-4E03-9305-22E139115F05}" type="presParOf" srcId="{CF25BAA0-00D6-4DE7-8914-4608B0BD0178}" destId="{A060BF36-8156-4912-8191-AA5A1E24BA15}" srcOrd="6" destOrd="0" presId="urn:microsoft.com/office/officeart/2008/layout/VerticalCurvedList"/>
    <dgm:cxn modelId="{4C94E46F-1FB0-40B5-B807-C6EB65F26839}" type="presParOf" srcId="{A060BF36-8156-4912-8191-AA5A1E24BA15}" destId="{955D55E5-7D4A-42F5-B165-EF64A3BD2162}" srcOrd="0" destOrd="0" presId="urn:microsoft.com/office/officeart/2008/layout/VerticalCurvedList"/>
    <dgm:cxn modelId="{C565C8E9-AE82-43D9-BFBD-6EB876B4CDB9}" type="presParOf" srcId="{CF25BAA0-00D6-4DE7-8914-4608B0BD0178}" destId="{336C7A07-16F4-4010-85A2-CD2458B16EBB}" srcOrd="7" destOrd="0" presId="urn:microsoft.com/office/officeart/2008/layout/VerticalCurvedList"/>
    <dgm:cxn modelId="{F3D0AC24-5793-4D8D-A918-C9B97FD1A0FB}" type="presParOf" srcId="{CF25BAA0-00D6-4DE7-8914-4608B0BD0178}" destId="{2383D76D-8894-4FC4-B800-79F99F28BCC8}" srcOrd="8" destOrd="0" presId="urn:microsoft.com/office/officeart/2008/layout/VerticalCurvedList"/>
    <dgm:cxn modelId="{BD185475-69F4-47C5-B179-D3DA2197D04B}" type="presParOf" srcId="{2383D76D-8894-4FC4-B800-79F99F28BCC8}" destId="{9153B626-9CA4-4578-8DC8-47961ECA54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DAE-B536-4688-8CA7-A36A94A0A869}">
      <dsp:nvSpPr>
        <dsp:cNvPr id="0" name=""/>
        <dsp:cNvSpPr/>
      </dsp:nvSpPr>
      <dsp:spPr>
        <a:xfrm>
          <a:off x="0" y="2115"/>
          <a:ext cx="2787289" cy="5756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CONTENT</a:t>
          </a:r>
          <a:endParaRPr lang="zh-TW" sz="2400" kern="1200"/>
        </a:p>
      </dsp:txBody>
      <dsp:txXfrm>
        <a:off x="28100" y="30215"/>
        <a:ext cx="27310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4A1C-4C65-467F-8659-17F12CC88CD3}">
      <dsp:nvSpPr>
        <dsp:cNvPr id="0" name=""/>
        <dsp:cNvSpPr/>
      </dsp:nvSpPr>
      <dsp:spPr>
        <a:xfrm>
          <a:off x="-4262901" y="-654021"/>
          <a:ext cx="5079096" cy="5079096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0FD1-88CF-4C7C-AE6F-C908415B3C10}">
      <dsp:nvSpPr>
        <dsp:cNvPr id="0" name=""/>
        <dsp:cNvSpPr/>
      </dsp:nvSpPr>
      <dsp:spPr>
        <a:xfrm>
          <a:off x="427609" y="289918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Introduction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89918"/>
        <a:ext cx="3819510" cy="580138"/>
      </dsp:txXfrm>
    </dsp:sp>
    <dsp:sp modelId="{F1E52652-9978-4135-B1F0-7E42022878EE}">
      <dsp:nvSpPr>
        <dsp:cNvPr id="0" name=""/>
        <dsp:cNvSpPr/>
      </dsp:nvSpPr>
      <dsp:spPr>
        <a:xfrm>
          <a:off x="65023" y="217401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941B0-CD53-4926-8398-66360BC3C0C8}">
      <dsp:nvSpPr>
        <dsp:cNvPr id="0" name=""/>
        <dsp:cNvSpPr/>
      </dsp:nvSpPr>
      <dsp:spPr>
        <a:xfrm>
          <a:off x="760216" y="116027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Method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1160277"/>
        <a:ext cx="3486903" cy="580138"/>
      </dsp:txXfrm>
    </dsp:sp>
    <dsp:sp modelId="{EF9566F5-82F3-4F56-94DB-288EBFC09A9B}">
      <dsp:nvSpPr>
        <dsp:cNvPr id="0" name=""/>
        <dsp:cNvSpPr/>
      </dsp:nvSpPr>
      <dsp:spPr>
        <a:xfrm>
          <a:off x="397629" y="1087760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A90F5-EE65-4147-8E49-46060CDC601E}">
      <dsp:nvSpPr>
        <dsp:cNvPr id="0" name=""/>
        <dsp:cNvSpPr/>
      </dsp:nvSpPr>
      <dsp:spPr>
        <a:xfrm>
          <a:off x="760216" y="203063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Result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2030637"/>
        <a:ext cx="3486903" cy="580138"/>
      </dsp:txXfrm>
    </dsp:sp>
    <dsp:sp modelId="{955D55E5-7D4A-42F5-B165-EF64A3BD2162}">
      <dsp:nvSpPr>
        <dsp:cNvPr id="0" name=""/>
        <dsp:cNvSpPr/>
      </dsp:nvSpPr>
      <dsp:spPr>
        <a:xfrm>
          <a:off x="397629" y="195811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7A07-16F4-4010-85A2-CD2458B16EBB}">
      <dsp:nvSpPr>
        <dsp:cNvPr id="0" name=""/>
        <dsp:cNvSpPr/>
      </dsp:nvSpPr>
      <dsp:spPr>
        <a:xfrm>
          <a:off x="427609" y="2900996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Discussion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900996"/>
        <a:ext cx="3819510" cy="580138"/>
      </dsp:txXfrm>
    </dsp:sp>
    <dsp:sp modelId="{9153B626-9CA4-4578-8DC8-47961ECA54AB}">
      <dsp:nvSpPr>
        <dsp:cNvPr id="0" name=""/>
        <dsp:cNvSpPr/>
      </dsp:nvSpPr>
      <dsp:spPr>
        <a:xfrm>
          <a:off x="65023" y="282847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C81E-C0C5-4252-ABFA-AB48C9DBB844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648" y="49769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2648" y="177861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「問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6" y="3068320"/>
            <a:ext cx="3533329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4949" y="2662535"/>
            <a:ext cx="844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for your attention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UAV fig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8" y="2529361"/>
            <a:ext cx="3757672" cy="2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138377"/>
              </p:ext>
            </p:extLst>
          </p:nvPr>
        </p:nvGraphicFramePr>
        <p:xfrm>
          <a:off x="4477111" y="558899"/>
          <a:ext cx="2787289" cy="57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35533743"/>
              </p:ext>
            </p:extLst>
          </p:nvPr>
        </p:nvGraphicFramePr>
        <p:xfrm>
          <a:off x="5552440" y="1989667"/>
          <a:ext cx="4297680" cy="377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8" name="圓角矩形 7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</p:cNvCxnSpPr>
          <p:nvPr/>
        </p:nvCxnSpPr>
        <p:spPr>
          <a:xfrm>
            <a:off x="518408" y="1002123"/>
            <a:ext cx="220021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8408" y="417348"/>
            <a:ext cx="2200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UAV ?</a:t>
            </a:r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43187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417348"/>
            <a:ext cx="54318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Traffic Management (ATM)</a:t>
            </a:r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METHOD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RESULT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DISCUSSION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0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</Words>
  <Application>Microsoft Office PowerPoint</Application>
  <PresentationFormat>寬螢幕</PresentationFormat>
  <Paragraphs>20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Comic Sans MS</vt:lpstr>
      <vt:lpstr>Consolas</vt:lpstr>
      <vt:lpstr>Times New Roman</vt:lpstr>
      <vt:lpstr>Office 佈景主題</vt:lpstr>
      <vt:lpstr>UVAs Traffic Control based on Multi-Access Edge Computing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15</cp:revision>
  <dcterms:created xsi:type="dcterms:W3CDTF">2019-11-23T09:06:23Z</dcterms:created>
  <dcterms:modified xsi:type="dcterms:W3CDTF">2019-12-22T09:36:36Z</dcterms:modified>
</cp:coreProperties>
</file>