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9B31-49AB-4142-B615-C6C9556D9E2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096A-225B-455A-A6D4-B84FD3ADE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94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9B31-49AB-4142-B615-C6C9556D9E2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096A-225B-455A-A6D4-B84FD3ADE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11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9B31-49AB-4142-B615-C6C9556D9E2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096A-225B-455A-A6D4-B84FD3ADE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34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9B31-49AB-4142-B615-C6C9556D9E2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096A-225B-455A-A6D4-B84FD3ADE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59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9B31-49AB-4142-B615-C6C9556D9E2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096A-225B-455A-A6D4-B84FD3ADE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98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9B31-49AB-4142-B615-C6C9556D9E2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096A-225B-455A-A6D4-B84FD3ADE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01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9B31-49AB-4142-B615-C6C9556D9E2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096A-225B-455A-A6D4-B84FD3ADE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96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9B31-49AB-4142-B615-C6C9556D9E2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096A-225B-455A-A6D4-B84FD3ADE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86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9B31-49AB-4142-B615-C6C9556D9E2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096A-225B-455A-A6D4-B84FD3ADE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32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9B31-49AB-4142-B615-C6C9556D9E2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096A-225B-455A-A6D4-B84FD3ADE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09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9B31-49AB-4142-B615-C6C9556D9E2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096A-225B-455A-A6D4-B84FD3ADE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35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E9B31-49AB-4142-B615-C6C9556D9E2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C096A-225B-455A-A6D4-B84FD3ADE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35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3.png"/><Relationship Id="rId21" Type="http://schemas.openxmlformats.org/officeDocument/2006/relationships/image" Target="../media/image81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62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84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26" Type="http://schemas.openxmlformats.org/officeDocument/2006/relationships/image" Target="../media/image109.png"/><Relationship Id="rId3" Type="http://schemas.openxmlformats.org/officeDocument/2006/relationships/image" Target="../media/image86.png"/><Relationship Id="rId21" Type="http://schemas.openxmlformats.org/officeDocument/2006/relationships/image" Target="../media/image104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5" Type="http://schemas.openxmlformats.org/officeDocument/2006/relationships/image" Target="../media/image108.png"/><Relationship Id="rId2" Type="http://schemas.openxmlformats.org/officeDocument/2006/relationships/image" Target="../media/image85.png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29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24" Type="http://schemas.openxmlformats.org/officeDocument/2006/relationships/image" Target="../media/image107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23" Type="http://schemas.openxmlformats.org/officeDocument/2006/relationships/image" Target="../media/image106.png"/><Relationship Id="rId28" Type="http://schemas.openxmlformats.org/officeDocument/2006/relationships/image" Target="../media/image111.png"/><Relationship Id="rId10" Type="http://schemas.openxmlformats.org/officeDocument/2006/relationships/image" Target="../media/image93.png"/><Relationship Id="rId19" Type="http://schemas.openxmlformats.org/officeDocument/2006/relationships/image" Target="../media/image102.png"/><Relationship Id="rId31" Type="http://schemas.openxmlformats.org/officeDocument/2006/relationships/image" Target="../media/image114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Relationship Id="rId22" Type="http://schemas.openxmlformats.org/officeDocument/2006/relationships/image" Target="../media/image105.png"/><Relationship Id="rId27" Type="http://schemas.openxmlformats.org/officeDocument/2006/relationships/image" Target="../media/image110.png"/><Relationship Id="rId30" Type="http://schemas.openxmlformats.org/officeDocument/2006/relationships/image" Target="../media/image1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0" y="0"/>
                <a:ext cx="4168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 smtClean="0">
                    <a:solidFill>
                      <a:srgbClr val="FF0000"/>
                    </a:solidFill>
                  </a:rPr>
                  <a:t>1.</a:t>
                </a:r>
                <a:r>
                  <a:rPr lang="zh-TW" altLang="en-US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;0≤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4168934" cy="369332"/>
              </a:xfrm>
              <a:prstGeom prst="rect">
                <a:avLst/>
              </a:prstGeom>
              <a:blipFill>
                <a:blip r:embed="rId2"/>
                <a:stretch>
                  <a:fillRect l="-1170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69333"/>
            <a:ext cx="1805426" cy="136367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427" y="369332"/>
            <a:ext cx="1834652" cy="135803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07" y="1727366"/>
            <a:ext cx="4445867" cy="77673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069" y="2497635"/>
            <a:ext cx="2172930" cy="139872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2513" y="2477430"/>
            <a:ext cx="2216331" cy="141717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1086" y="72815"/>
            <a:ext cx="5608320" cy="453695"/>
          </a:xfrm>
          <a:prstGeom prst="rect">
            <a:avLst/>
          </a:prstGeom>
        </p:spPr>
      </p:pic>
      <p:cxnSp>
        <p:nvCxnSpPr>
          <p:cNvPr id="12" name="直線接點 11"/>
          <p:cNvCxnSpPr/>
          <p:nvPr/>
        </p:nvCxnSpPr>
        <p:spPr>
          <a:xfrm>
            <a:off x="4545874" y="0"/>
            <a:ext cx="0" cy="3894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1086" y="587767"/>
            <a:ext cx="4886733" cy="883982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-69668" y="2504105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&lt;SOL&gt;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686854" y="1420071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&lt;SOL&gt;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0" y="3894603"/>
            <a:ext cx="4545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0219406" y="0"/>
            <a:ext cx="0" cy="282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圖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680" y="3930993"/>
            <a:ext cx="5392146" cy="614546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4449" y="4343109"/>
            <a:ext cx="3434485" cy="203322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93" y="5605535"/>
            <a:ext cx="1424734" cy="973203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93" y="4545539"/>
            <a:ext cx="5357810" cy="888007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40396" y="2990648"/>
            <a:ext cx="4563984" cy="2304086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76804" y="5404037"/>
            <a:ext cx="4758268" cy="1433744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5400000">
            <a:off x="9074656" y="1966763"/>
            <a:ext cx="4889116" cy="1156442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5400000">
            <a:off x="7816303" y="3560774"/>
            <a:ext cx="5625999" cy="740437"/>
          </a:xfrm>
          <a:prstGeom prst="rect">
            <a:avLst/>
          </a:prstGeom>
        </p:spPr>
      </p:pic>
      <p:sp>
        <p:nvSpPr>
          <p:cNvPr id="32" name="文字方塊 31"/>
          <p:cNvSpPr txBox="1"/>
          <p:nvPr/>
        </p:nvSpPr>
        <p:spPr>
          <a:xfrm>
            <a:off x="920287" y="5467035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&lt;SOL&gt;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944299" y="2925765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&lt;SOL&gt;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0418913" y="46166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&lt;SOL&gt;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62514" y="1674179"/>
            <a:ext cx="4600575" cy="1152525"/>
          </a:xfrm>
          <a:prstGeom prst="rect">
            <a:avLst/>
          </a:prstGeom>
        </p:spPr>
      </p:pic>
      <p:cxnSp>
        <p:nvCxnSpPr>
          <p:cNvPr id="39" name="直線接點 38"/>
          <p:cNvCxnSpPr/>
          <p:nvPr/>
        </p:nvCxnSpPr>
        <p:spPr>
          <a:xfrm>
            <a:off x="4545874" y="2826704"/>
            <a:ext cx="5673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74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3" y="74704"/>
            <a:ext cx="7166861" cy="121416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61" y="1365205"/>
            <a:ext cx="6516540" cy="2390039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85453" y="1365205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&lt;SOL&gt;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53" y="3805802"/>
            <a:ext cx="5505450" cy="100596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59" y="4800998"/>
            <a:ext cx="3725981" cy="205700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-7448" y="4917275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&lt;(1)&gt;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8983" y="144374"/>
            <a:ext cx="4448624" cy="70596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8983" y="914355"/>
            <a:ext cx="3477986" cy="4508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8983" y="1389011"/>
            <a:ext cx="3132228" cy="483612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7244893" y="5873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&lt;(2)&gt;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4" name="直線接點 13"/>
          <p:cNvCxnSpPr/>
          <p:nvPr/>
        </p:nvCxnSpPr>
        <p:spPr>
          <a:xfrm>
            <a:off x="7244893" y="0"/>
            <a:ext cx="0" cy="3755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0" y="3755244"/>
            <a:ext cx="7252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48983" y="1872623"/>
            <a:ext cx="1825911" cy="46998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93985" y="2397837"/>
            <a:ext cx="4703621" cy="2387237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93985" y="4772951"/>
            <a:ext cx="4624251" cy="28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2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2" y="63273"/>
            <a:ext cx="5815230" cy="47665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2" y="539931"/>
            <a:ext cx="2028825" cy="145156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612729" y="850214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&lt;SOL&gt;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957" y="539932"/>
            <a:ext cx="4652005" cy="227293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12870"/>
            <a:ext cx="6242298" cy="139337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00" y="4206240"/>
            <a:ext cx="2536373" cy="2698158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-27764" y="45720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0.4</a:t>
            </a:r>
            <a:endParaRPr lang="zh-TW" altLang="en-US" sz="12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3937" y="4460058"/>
            <a:ext cx="4909048" cy="1212946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441047" y="4183059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&lt;(1)&gt;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613937" y="5953356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 y2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以此類推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3937" y="5673004"/>
            <a:ext cx="2411805" cy="24837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3743" y="122509"/>
            <a:ext cx="2870156" cy="83484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53899" y="520899"/>
            <a:ext cx="1846086" cy="436454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83743" y="988714"/>
            <a:ext cx="2870156" cy="85329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53899" y="1323435"/>
            <a:ext cx="1991049" cy="518569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28564" y="1842004"/>
            <a:ext cx="4816384" cy="502243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6634822" y="14563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&lt;(2)&gt;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24" name="直線接點 23"/>
          <p:cNvCxnSpPr/>
          <p:nvPr/>
        </p:nvCxnSpPr>
        <p:spPr>
          <a:xfrm>
            <a:off x="6696891" y="0"/>
            <a:ext cx="0" cy="281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0" y="2812870"/>
            <a:ext cx="6696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H="1">
            <a:off x="6696891" y="2344247"/>
            <a:ext cx="549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6696891" y="2812870"/>
            <a:ext cx="0" cy="1897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6696891" y="4710499"/>
            <a:ext cx="826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7522985" y="4710499"/>
            <a:ext cx="0" cy="2147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圖片 3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38313" y="2432820"/>
            <a:ext cx="5411520" cy="980940"/>
          </a:xfrm>
          <a:prstGeom prst="rect">
            <a:avLst/>
          </a:prstGeom>
        </p:spPr>
      </p:pic>
      <p:sp>
        <p:nvSpPr>
          <p:cNvPr id="39" name="文字方塊 38"/>
          <p:cNvSpPr txBox="1"/>
          <p:nvPr/>
        </p:nvSpPr>
        <p:spPr>
          <a:xfrm>
            <a:off x="7196049" y="3497554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&lt;(a)&gt;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06126" y="3408333"/>
            <a:ext cx="2395818" cy="1326125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67809" y="4734459"/>
            <a:ext cx="2752145" cy="702160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67808" y="5436619"/>
            <a:ext cx="18859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4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0" y="0"/>
            <a:ext cx="7271657" cy="1114697"/>
            <a:chOff x="0" y="-1"/>
            <a:chExt cx="7741702" cy="92310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7741702" cy="923109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8364" y="679107"/>
              <a:ext cx="2413635" cy="244001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6" y="1114697"/>
            <a:ext cx="7071631" cy="101537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9353" y="1905099"/>
            <a:ext cx="3260942" cy="114537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253" y="2229394"/>
            <a:ext cx="2969894" cy="80921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8222" y="2641164"/>
            <a:ext cx="1070925" cy="45896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252" y="3082543"/>
            <a:ext cx="3206576" cy="561684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74202" y="2108619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&lt;(b)&gt;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252" y="3688163"/>
            <a:ext cx="4812984" cy="2366384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46075" y="3527696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&lt;(c)&gt;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1228" y="3171638"/>
            <a:ext cx="6710772" cy="472589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25413" y="3666415"/>
            <a:ext cx="5997603" cy="235041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24214" y="2790638"/>
            <a:ext cx="3476625" cy="38100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81228" y="3879045"/>
            <a:ext cx="6714380" cy="710372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5326934" y="4431105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&lt;(e)&gt;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53915" y="4608561"/>
            <a:ext cx="2366548" cy="1898637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05161" y="4589417"/>
            <a:ext cx="2228578" cy="2035551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22681" y="97203"/>
            <a:ext cx="4678158" cy="320815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00501" y="521527"/>
            <a:ext cx="2800350" cy="1581150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7491788" y="514336"/>
            <a:ext cx="509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&lt;(g)&gt;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672731" y="4402128"/>
            <a:ext cx="1380666" cy="1034207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689824" y="5484901"/>
            <a:ext cx="1500958" cy="1135556"/>
          </a:xfrm>
          <a:prstGeom prst="rect">
            <a:avLst/>
          </a:prstGeom>
        </p:spPr>
      </p:pic>
      <p:cxnSp>
        <p:nvCxnSpPr>
          <p:cNvPr id="29" name="直線接點 28"/>
          <p:cNvCxnSpPr/>
          <p:nvPr/>
        </p:nvCxnSpPr>
        <p:spPr>
          <a:xfrm>
            <a:off x="7330295" y="0"/>
            <a:ext cx="0" cy="3100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5326934" y="3100132"/>
            <a:ext cx="20033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326934" y="3100132"/>
            <a:ext cx="0" cy="3757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46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75"/>
            <a:ext cx="7017487" cy="4645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17" y="601572"/>
            <a:ext cx="3798162" cy="17359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17" y="775163"/>
            <a:ext cx="5154387" cy="25583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617" y="952716"/>
            <a:ext cx="3188030" cy="25187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617" y="1274941"/>
            <a:ext cx="3202307" cy="101891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617" y="2293857"/>
            <a:ext cx="3096970" cy="57326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8743" y="1274941"/>
            <a:ext cx="2285556" cy="159218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2617" y="3037575"/>
            <a:ext cx="4417286" cy="1913561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-48338" y="281385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&lt;(b)&gt;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-80248" y="1119011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&lt;(a)&gt;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07368" y="87104"/>
            <a:ext cx="2213882" cy="371113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07368" y="470407"/>
            <a:ext cx="3493800" cy="560594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01168" y="766284"/>
            <a:ext cx="1214620" cy="280297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07367" y="1072250"/>
            <a:ext cx="4784633" cy="25075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5301572" y="1066027"/>
            <a:ext cx="2420783" cy="107486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7027897" y="5177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&lt;(c)&gt;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21" name="直線接點 20"/>
          <p:cNvCxnSpPr/>
          <p:nvPr/>
        </p:nvCxnSpPr>
        <p:spPr>
          <a:xfrm>
            <a:off x="0" y="4951136"/>
            <a:ext cx="3030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V="1">
            <a:off x="7149737" y="1382145"/>
            <a:ext cx="0" cy="1309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7123611" y="1396010"/>
            <a:ext cx="5068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73046" y="1718184"/>
            <a:ext cx="4650192" cy="1485746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75342" y="3386840"/>
            <a:ext cx="6434075" cy="485957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94299" y="3875836"/>
            <a:ext cx="4821964" cy="1072261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21450" y="4973800"/>
            <a:ext cx="4688886" cy="692319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938728" y="5299844"/>
            <a:ext cx="1437867" cy="441881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94299" y="5675771"/>
            <a:ext cx="6228939" cy="348302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821450" y="5992163"/>
            <a:ext cx="5960933" cy="433656"/>
          </a:xfrm>
          <a:prstGeom prst="rect">
            <a:avLst/>
          </a:prstGeom>
        </p:spPr>
      </p:pic>
      <p:cxnSp>
        <p:nvCxnSpPr>
          <p:cNvPr id="36" name="直線接點 35"/>
          <p:cNvCxnSpPr/>
          <p:nvPr/>
        </p:nvCxnSpPr>
        <p:spPr>
          <a:xfrm>
            <a:off x="5749464" y="3449872"/>
            <a:ext cx="0" cy="3408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圖片 3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0972" y="5534900"/>
            <a:ext cx="5702615" cy="333384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-98888" y="5840257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&lt;(a)&gt;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41" name="圖片 4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9603" y="6041656"/>
            <a:ext cx="5682706" cy="768325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42439" y="4170772"/>
            <a:ext cx="1480227" cy="1421488"/>
          </a:xfrm>
          <a:prstGeom prst="rect">
            <a:avLst/>
          </a:prstGeom>
        </p:spPr>
      </p:pic>
      <p:cxnSp>
        <p:nvCxnSpPr>
          <p:cNvPr id="23" name="直線接點 22"/>
          <p:cNvCxnSpPr/>
          <p:nvPr/>
        </p:nvCxnSpPr>
        <p:spPr>
          <a:xfrm flipV="1">
            <a:off x="3030583" y="2699657"/>
            <a:ext cx="4093028" cy="2251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995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820556" cy="6966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01" y="696686"/>
            <a:ext cx="6662056" cy="145252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-47129" y="2080653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&lt;(b)&gt;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28" y="2146596"/>
            <a:ext cx="3104675" cy="14420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91" y="2291256"/>
            <a:ext cx="3032795" cy="77410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0886" y="2659711"/>
            <a:ext cx="2937000" cy="37237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708" y="3092067"/>
            <a:ext cx="3209178" cy="48379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0886" y="3049057"/>
            <a:ext cx="3226967" cy="550517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1709" y="3601258"/>
            <a:ext cx="4134498" cy="42732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85199" y="3639189"/>
            <a:ext cx="500607" cy="447602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-90927" y="400311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&lt;(c)&gt;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1708" y="4103778"/>
            <a:ext cx="4909562" cy="25775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51270" y="4074677"/>
            <a:ext cx="1569287" cy="328701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1708" y="4326885"/>
            <a:ext cx="3838406" cy="508507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1708" y="4835392"/>
            <a:ext cx="2802342" cy="304857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63056" y="4809508"/>
            <a:ext cx="3312660" cy="497982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76672" y="4935857"/>
            <a:ext cx="186384" cy="132022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-110163" y="516899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&lt;(d)&gt;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1708" y="5307489"/>
            <a:ext cx="4475612" cy="212858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35502" y="5288575"/>
            <a:ext cx="1740133" cy="314827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41708" y="5521780"/>
            <a:ext cx="4749982" cy="220121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09872" y="5542462"/>
            <a:ext cx="345595" cy="178756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43156" y="5721218"/>
            <a:ext cx="2800894" cy="294538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202799" y="5698978"/>
            <a:ext cx="3055661" cy="533788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41708" y="6253449"/>
            <a:ext cx="3851996" cy="604859"/>
          </a:xfrm>
          <a:prstGeom prst="rect">
            <a:avLst/>
          </a:prstGeom>
        </p:spPr>
      </p:pic>
      <p:cxnSp>
        <p:nvCxnSpPr>
          <p:cNvPr id="31" name="直線接點 30"/>
          <p:cNvCxnSpPr/>
          <p:nvPr/>
        </p:nvCxnSpPr>
        <p:spPr>
          <a:xfrm>
            <a:off x="6820557" y="-308"/>
            <a:ext cx="0" cy="6858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圖片 3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863261" y="-1"/>
            <a:ext cx="4489410" cy="200297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863261" y="200296"/>
            <a:ext cx="5328739" cy="759640"/>
          </a:xfrm>
          <a:prstGeom prst="rect">
            <a:avLst/>
          </a:prstGeom>
        </p:spPr>
      </p:pic>
      <p:sp>
        <p:nvSpPr>
          <p:cNvPr id="34" name="文字方塊 33"/>
          <p:cNvSpPr txBox="1"/>
          <p:nvPr/>
        </p:nvSpPr>
        <p:spPr>
          <a:xfrm>
            <a:off x="6675716" y="892233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&lt;(b)&gt;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153228" y="983668"/>
            <a:ext cx="3064041" cy="171815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979057" y="1144308"/>
            <a:ext cx="3876944" cy="304808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979056" y="1443755"/>
            <a:ext cx="2678749" cy="332001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657805" y="1488858"/>
            <a:ext cx="2534195" cy="241795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979056" y="1775442"/>
            <a:ext cx="2883142" cy="509297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664848" y="1929932"/>
            <a:ext cx="2527152" cy="577534"/>
          </a:xfrm>
          <a:prstGeom prst="rect">
            <a:avLst/>
          </a:prstGeom>
        </p:spPr>
      </p:pic>
      <p:cxnSp>
        <p:nvCxnSpPr>
          <p:cNvPr id="45" name="直線接點 44"/>
          <p:cNvCxnSpPr/>
          <p:nvPr/>
        </p:nvCxnSpPr>
        <p:spPr>
          <a:xfrm>
            <a:off x="6820557" y="2507466"/>
            <a:ext cx="53714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284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78</Words>
  <Application>Microsoft Office PowerPoint</Application>
  <PresentationFormat>寬螢幕</PresentationFormat>
  <Paragraphs>27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Wen-Yuan Chen</dc:creator>
  <cp:lastModifiedBy>Wen-Yuan Chen</cp:lastModifiedBy>
  <cp:revision>24</cp:revision>
  <dcterms:created xsi:type="dcterms:W3CDTF">2019-12-03T06:39:07Z</dcterms:created>
  <dcterms:modified xsi:type="dcterms:W3CDTF">2019-12-10T06:48:43Z</dcterms:modified>
</cp:coreProperties>
</file>