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62" r:id="rId5"/>
    <p:sldId id="265" r:id="rId6"/>
    <p:sldId id="266" r:id="rId7"/>
    <p:sldId id="273" r:id="rId8"/>
    <p:sldId id="267" r:id="rId9"/>
    <p:sldId id="259" r:id="rId10"/>
    <p:sldId id="268" r:id="rId11"/>
    <p:sldId id="270" r:id="rId12"/>
    <p:sldId id="274" r:id="rId13"/>
    <p:sldId id="269" r:id="rId14"/>
    <p:sldId id="275" r:id="rId15"/>
    <p:sldId id="271" r:id="rId16"/>
    <p:sldId id="276" r:id="rId17"/>
    <p:sldId id="277" r:id="rId18"/>
    <p:sldId id="260" r:id="rId19"/>
    <p:sldId id="272" r:id="rId20"/>
    <p:sldId id="278" r:id="rId21"/>
    <p:sldId id="279" r:id="rId22"/>
    <p:sldId id="280" r:id="rId23"/>
    <p:sldId id="281" r:id="rId24"/>
    <p:sldId id="282" r:id="rId25"/>
    <p:sldId id="283" r:id="rId26"/>
    <p:sldId id="261" r:id="rId27"/>
    <p:sldId id="284" r:id="rId28"/>
    <p:sldId id="285" r:id="rId29"/>
    <p:sldId id="264" r:id="rId30"/>
    <p:sldId id="263" r:id="rId3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24" autoAdjust="0"/>
    <p:restoredTop sz="94719" autoAdjust="0"/>
  </p:normalViewPr>
  <p:slideViewPr>
    <p:cSldViewPr snapToGrid="0">
      <p:cViewPr varScale="1">
        <p:scale>
          <a:sx n="110" d="100"/>
          <a:sy n="110" d="100"/>
        </p:scale>
        <p:origin x="12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972B8E-A663-4262-B47D-06FA78B80027}" type="doc">
      <dgm:prSet loTypeId="urn:microsoft.com/office/officeart/2005/8/layout/vList2" loCatId="list" qsTypeId="urn:microsoft.com/office/officeart/2005/8/quickstyle/simple1" qsCatId="simple" csTypeId="urn:microsoft.com/office/officeart/2005/8/colors/accent3_4" csCatId="accent3"/>
      <dgm:spPr/>
      <dgm:t>
        <a:bodyPr/>
        <a:lstStyle/>
        <a:p>
          <a:endParaRPr lang="zh-TW" altLang="en-US"/>
        </a:p>
      </dgm:t>
    </dgm:pt>
    <dgm:pt modelId="{5892A66C-4C58-4706-B15F-E00200D67969}">
      <dgm:prSet/>
      <dgm:spPr/>
      <dgm:t>
        <a:bodyPr/>
        <a:lstStyle/>
        <a:p>
          <a:pPr algn="ctr" rtl="0"/>
          <a:r>
            <a:rPr lang="en-US" smtClean="0"/>
            <a:t>CONTENT</a:t>
          </a:r>
          <a:endParaRPr lang="zh-TW"/>
        </a:p>
      </dgm:t>
    </dgm:pt>
    <dgm:pt modelId="{369A40C9-2E68-46CD-A81C-DD1C6FF282C1}" type="parTrans" cxnId="{DB752448-1316-4C68-BA00-42D501798AAE}">
      <dgm:prSet/>
      <dgm:spPr/>
      <dgm:t>
        <a:bodyPr/>
        <a:lstStyle/>
        <a:p>
          <a:endParaRPr lang="zh-TW" altLang="en-US"/>
        </a:p>
      </dgm:t>
    </dgm:pt>
    <dgm:pt modelId="{89475EAC-2D52-45F1-85D1-DB458C24D176}" type="sibTrans" cxnId="{DB752448-1316-4C68-BA00-42D501798AAE}">
      <dgm:prSet/>
      <dgm:spPr/>
      <dgm:t>
        <a:bodyPr/>
        <a:lstStyle/>
        <a:p>
          <a:endParaRPr lang="zh-TW" altLang="en-US"/>
        </a:p>
      </dgm:t>
    </dgm:pt>
    <dgm:pt modelId="{E59BC148-9A86-4E6F-BFAD-27F78A8E76C4}" type="pres">
      <dgm:prSet presAssocID="{66972B8E-A663-4262-B47D-06FA78B80027}" presName="linear" presStyleCnt="0">
        <dgm:presLayoutVars>
          <dgm:animLvl val="lvl"/>
          <dgm:resizeHandles val="exact"/>
        </dgm:presLayoutVars>
      </dgm:prSet>
      <dgm:spPr/>
      <dgm:t>
        <a:bodyPr/>
        <a:lstStyle/>
        <a:p>
          <a:endParaRPr lang="zh-TW" altLang="en-US"/>
        </a:p>
      </dgm:t>
    </dgm:pt>
    <dgm:pt modelId="{224B8DAE-B536-4688-8CA7-A36A94A0A869}" type="pres">
      <dgm:prSet presAssocID="{5892A66C-4C58-4706-B15F-E00200D67969}" presName="parentText" presStyleLbl="node1" presStyleIdx="0" presStyleCnt="1" custLinFactNeighborY="45706">
        <dgm:presLayoutVars>
          <dgm:chMax val="0"/>
          <dgm:bulletEnabled val="1"/>
        </dgm:presLayoutVars>
      </dgm:prSet>
      <dgm:spPr/>
      <dgm:t>
        <a:bodyPr/>
        <a:lstStyle/>
        <a:p>
          <a:endParaRPr lang="zh-TW" altLang="en-US"/>
        </a:p>
      </dgm:t>
    </dgm:pt>
  </dgm:ptLst>
  <dgm:cxnLst>
    <dgm:cxn modelId="{DB752448-1316-4C68-BA00-42D501798AAE}" srcId="{66972B8E-A663-4262-B47D-06FA78B80027}" destId="{5892A66C-4C58-4706-B15F-E00200D67969}" srcOrd="0" destOrd="0" parTransId="{369A40C9-2E68-46CD-A81C-DD1C6FF282C1}" sibTransId="{89475EAC-2D52-45F1-85D1-DB458C24D176}"/>
    <dgm:cxn modelId="{BF76B578-6CED-4D1F-BC05-68C84B91B670}" type="presOf" srcId="{5892A66C-4C58-4706-B15F-E00200D67969}" destId="{224B8DAE-B536-4688-8CA7-A36A94A0A869}" srcOrd="0" destOrd="0" presId="urn:microsoft.com/office/officeart/2005/8/layout/vList2"/>
    <dgm:cxn modelId="{880D1567-369E-4395-A5FA-24334D4ECC57}" type="presOf" srcId="{66972B8E-A663-4262-B47D-06FA78B80027}" destId="{E59BC148-9A86-4E6F-BFAD-27F78A8E76C4}" srcOrd="0" destOrd="0" presId="urn:microsoft.com/office/officeart/2005/8/layout/vList2"/>
    <dgm:cxn modelId="{273215FC-4B7D-436F-A268-1C45BD755D1C}" type="presParOf" srcId="{E59BC148-9A86-4E6F-BFAD-27F78A8E76C4}" destId="{224B8DAE-B536-4688-8CA7-A36A94A0A86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05036A-3B31-4AEF-A4F4-2026B345C5B9}" type="doc">
      <dgm:prSet loTypeId="urn:microsoft.com/office/officeart/2008/layout/VerticalCurvedList" loCatId="list" qsTypeId="urn:microsoft.com/office/officeart/2005/8/quickstyle/simple5" qsCatId="simple" csTypeId="urn:microsoft.com/office/officeart/2005/8/colors/accent0_3" csCatId="mainScheme" phldr="1"/>
      <dgm:spPr/>
      <dgm:t>
        <a:bodyPr/>
        <a:lstStyle/>
        <a:p>
          <a:endParaRPr lang="zh-TW" altLang="en-US"/>
        </a:p>
      </dgm:t>
    </dgm:pt>
    <dgm:pt modelId="{266A6376-B606-47BF-8686-821D3BA5890C}">
      <dgm:prSet phldrT="[文字]"/>
      <dgm:spPr/>
      <dgm:t>
        <a:bodyPr/>
        <a:lstStyle/>
        <a:p>
          <a:r>
            <a:rPr lang="en-US" altLang="zh-TW" dirty="0" smtClean="0">
              <a:latin typeface="Comic Sans MS" panose="030F0702030302020204" pitchFamily="66" charset="0"/>
            </a:rPr>
            <a:t>Introduction</a:t>
          </a:r>
          <a:endParaRPr lang="zh-TW" altLang="en-US" dirty="0">
            <a:latin typeface="Comic Sans MS" panose="030F0702030302020204" pitchFamily="66" charset="0"/>
          </a:endParaRPr>
        </a:p>
      </dgm:t>
    </dgm:pt>
    <dgm:pt modelId="{37A8DBCF-C21C-4195-B06E-A20EEED535B7}" type="parTrans" cxnId="{E3D59B6C-E917-4451-A358-97CDF847CE56}">
      <dgm:prSet/>
      <dgm:spPr/>
      <dgm:t>
        <a:bodyPr/>
        <a:lstStyle/>
        <a:p>
          <a:endParaRPr lang="zh-TW" altLang="en-US"/>
        </a:p>
      </dgm:t>
    </dgm:pt>
    <dgm:pt modelId="{240F2D9F-0DFB-4E77-864B-DFD81F86F7D0}" type="sibTrans" cxnId="{E3D59B6C-E917-4451-A358-97CDF847CE56}">
      <dgm:prSet/>
      <dgm:spPr/>
      <dgm:t>
        <a:bodyPr/>
        <a:lstStyle/>
        <a:p>
          <a:endParaRPr lang="zh-TW" altLang="en-US"/>
        </a:p>
      </dgm:t>
    </dgm:pt>
    <dgm:pt modelId="{3D63EA31-081D-4366-BFAB-D7FBD4101F2A}">
      <dgm:prSet phldrT="[文字]"/>
      <dgm:spPr/>
      <dgm:t>
        <a:bodyPr/>
        <a:lstStyle/>
        <a:p>
          <a:r>
            <a:rPr lang="en-US" altLang="zh-TW" dirty="0" smtClean="0">
              <a:latin typeface="Comic Sans MS" panose="030F0702030302020204" pitchFamily="66" charset="0"/>
            </a:rPr>
            <a:t>Experiment</a:t>
          </a:r>
          <a:endParaRPr lang="zh-TW" altLang="en-US" dirty="0">
            <a:latin typeface="Comic Sans MS" panose="030F0702030302020204" pitchFamily="66" charset="0"/>
          </a:endParaRPr>
        </a:p>
      </dgm:t>
    </dgm:pt>
    <dgm:pt modelId="{5C6153CD-C07D-4802-B4E3-F8B36C1F878E}" type="parTrans" cxnId="{4C5EC3E7-E23D-473A-B1B0-C2D04A11BED6}">
      <dgm:prSet/>
      <dgm:spPr/>
      <dgm:t>
        <a:bodyPr/>
        <a:lstStyle/>
        <a:p>
          <a:endParaRPr lang="zh-TW" altLang="en-US"/>
        </a:p>
      </dgm:t>
    </dgm:pt>
    <dgm:pt modelId="{27055166-AE81-4C9C-BA75-D6C964C98F8D}" type="sibTrans" cxnId="{4C5EC3E7-E23D-473A-B1B0-C2D04A11BED6}">
      <dgm:prSet/>
      <dgm:spPr/>
      <dgm:t>
        <a:bodyPr/>
        <a:lstStyle/>
        <a:p>
          <a:endParaRPr lang="zh-TW" altLang="en-US"/>
        </a:p>
      </dgm:t>
    </dgm:pt>
    <dgm:pt modelId="{35DE9E69-488B-45B0-85ED-B51FEF496CB7}">
      <dgm:prSet phldrT="[文字]"/>
      <dgm:spPr/>
      <dgm:t>
        <a:bodyPr/>
        <a:lstStyle/>
        <a:p>
          <a:r>
            <a:rPr lang="en-US" altLang="zh-TW" dirty="0" smtClean="0">
              <a:latin typeface="Comic Sans MS" panose="030F0702030302020204" pitchFamily="66" charset="0"/>
            </a:rPr>
            <a:t>Method</a:t>
          </a:r>
          <a:endParaRPr lang="zh-TW" altLang="en-US" dirty="0">
            <a:latin typeface="Comic Sans MS" panose="030F0702030302020204" pitchFamily="66" charset="0"/>
          </a:endParaRPr>
        </a:p>
      </dgm:t>
    </dgm:pt>
    <dgm:pt modelId="{6F151D5A-4957-4672-AA86-03B80978A7BD}" type="parTrans" cxnId="{DAAF2C2B-37B7-454B-94CB-F7436857F029}">
      <dgm:prSet/>
      <dgm:spPr/>
      <dgm:t>
        <a:bodyPr/>
        <a:lstStyle/>
        <a:p>
          <a:endParaRPr lang="zh-TW" altLang="en-US"/>
        </a:p>
      </dgm:t>
    </dgm:pt>
    <dgm:pt modelId="{D228953E-7C1C-480E-B8AF-08D9F9A49664}" type="sibTrans" cxnId="{DAAF2C2B-37B7-454B-94CB-F7436857F029}">
      <dgm:prSet/>
      <dgm:spPr/>
      <dgm:t>
        <a:bodyPr/>
        <a:lstStyle/>
        <a:p>
          <a:endParaRPr lang="zh-TW" altLang="en-US"/>
        </a:p>
      </dgm:t>
    </dgm:pt>
    <dgm:pt modelId="{A83BB204-0859-4E75-A0E9-73B2963DED79}">
      <dgm:prSet/>
      <dgm:spPr/>
      <dgm:t>
        <a:bodyPr/>
        <a:lstStyle/>
        <a:p>
          <a:r>
            <a:rPr lang="en-US" altLang="zh-TW" dirty="0" smtClean="0">
              <a:latin typeface="Comic Sans MS" panose="030F0702030302020204" pitchFamily="66" charset="0"/>
            </a:rPr>
            <a:t>Discussion</a:t>
          </a:r>
          <a:endParaRPr lang="zh-TW" altLang="en-US" dirty="0">
            <a:latin typeface="Comic Sans MS" panose="030F0702030302020204" pitchFamily="66" charset="0"/>
          </a:endParaRPr>
        </a:p>
      </dgm:t>
    </dgm:pt>
    <dgm:pt modelId="{D76BDEFC-68F1-4C8A-858D-AF261756CD47}" type="parTrans" cxnId="{CC450F79-E8EF-431E-91A2-ADE5BC4650B4}">
      <dgm:prSet/>
      <dgm:spPr/>
      <dgm:t>
        <a:bodyPr/>
        <a:lstStyle/>
        <a:p>
          <a:endParaRPr lang="zh-TW" altLang="en-US"/>
        </a:p>
      </dgm:t>
    </dgm:pt>
    <dgm:pt modelId="{249D3BB4-434E-46DA-BBD3-4F723FD73A01}" type="sibTrans" cxnId="{CC450F79-E8EF-431E-91A2-ADE5BC4650B4}">
      <dgm:prSet/>
      <dgm:spPr/>
      <dgm:t>
        <a:bodyPr/>
        <a:lstStyle/>
        <a:p>
          <a:endParaRPr lang="zh-TW" altLang="en-US"/>
        </a:p>
      </dgm:t>
    </dgm:pt>
    <dgm:pt modelId="{F879FDDA-6BE3-4CA5-B49D-3F994057778C}" type="pres">
      <dgm:prSet presAssocID="{5905036A-3B31-4AEF-A4F4-2026B345C5B9}" presName="Name0" presStyleCnt="0">
        <dgm:presLayoutVars>
          <dgm:chMax val="7"/>
          <dgm:chPref val="7"/>
          <dgm:dir/>
        </dgm:presLayoutVars>
      </dgm:prSet>
      <dgm:spPr/>
      <dgm:t>
        <a:bodyPr/>
        <a:lstStyle/>
        <a:p>
          <a:endParaRPr lang="zh-TW" altLang="en-US"/>
        </a:p>
      </dgm:t>
    </dgm:pt>
    <dgm:pt modelId="{CF25BAA0-00D6-4DE7-8914-4608B0BD0178}" type="pres">
      <dgm:prSet presAssocID="{5905036A-3B31-4AEF-A4F4-2026B345C5B9}" presName="Name1" presStyleCnt="0"/>
      <dgm:spPr/>
    </dgm:pt>
    <dgm:pt modelId="{E8FC6E51-B2FF-466A-B7DE-7BA43E7EA2B1}" type="pres">
      <dgm:prSet presAssocID="{5905036A-3B31-4AEF-A4F4-2026B345C5B9}" presName="cycle" presStyleCnt="0"/>
      <dgm:spPr/>
    </dgm:pt>
    <dgm:pt modelId="{78A8E807-8CD7-4529-857D-2F5484547A13}" type="pres">
      <dgm:prSet presAssocID="{5905036A-3B31-4AEF-A4F4-2026B345C5B9}" presName="srcNode" presStyleLbl="node1" presStyleIdx="0" presStyleCnt="4"/>
      <dgm:spPr/>
    </dgm:pt>
    <dgm:pt modelId="{34EE4A1C-4C65-467F-8659-17F12CC88CD3}" type="pres">
      <dgm:prSet presAssocID="{5905036A-3B31-4AEF-A4F4-2026B345C5B9}" presName="conn" presStyleLbl="parChTrans1D2" presStyleIdx="0" presStyleCnt="1"/>
      <dgm:spPr/>
      <dgm:t>
        <a:bodyPr/>
        <a:lstStyle/>
        <a:p>
          <a:endParaRPr lang="zh-TW" altLang="en-US"/>
        </a:p>
      </dgm:t>
    </dgm:pt>
    <dgm:pt modelId="{96A1FF10-C91A-4D1F-9192-C83F7BEE62EC}" type="pres">
      <dgm:prSet presAssocID="{5905036A-3B31-4AEF-A4F4-2026B345C5B9}" presName="extraNode" presStyleLbl="node1" presStyleIdx="0" presStyleCnt="4"/>
      <dgm:spPr/>
    </dgm:pt>
    <dgm:pt modelId="{C298EC8C-E93A-4986-B682-C622C9482819}" type="pres">
      <dgm:prSet presAssocID="{5905036A-3B31-4AEF-A4F4-2026B345C5B9}" presName="dstNode" presStyleLbl="node1" presStyleIdx="0" presStyleCnt="4"/>
      <dgm:spPr/>
    </dgm:pt>
    <dgm:pt modelId="{BEEB0FD1-88CF-4C7C-AE6F-C908415B3C10}" type="pres">
      <dgm:prSet presAssocID="{266A6376-B606-47BF-8686-821D3BA5890C}" presName="text_1" presStyleLbl="node1" presStyleIdx="0" presStyleCnt="4">
        <dgm:presLayoutVars>
          <dgm:bulletEnabled val="1"/>
        </dgm:presLayoutVars>
      </dgm:prSet>
      <dgm:spPr/>
      <dgm:t>
        <a:bodyPr/>
        <a:lstStyle/>
        <a:p>
          <a:endParaRPr lang="zh-TW" altLang="en-US"/>
        </a:p>
      </dgm:t>
    </dgm:pt>
    <dgm:pt modelId="{F7147CC2-EEF2-45BA-ABBA-79666F876B24}" type="pres">
      <dgm:prSet presAssocID="{266A6376-B606-47BF-8686-821D3BA5890C}" presName="accent_1" presStyleCnt="0"/>
      <dgm:spPr/>
    </dgm:pt>
    <dgm:pt modelId="{F1E52652-9978-4135-B1F0-7E42022878EE}" type="pres">
      <dgm:prSet presAssocID="{266A6376-B606-47BF-8686-821D3BA5890C}" presName="accentRepeatNode" presStyleLbl="solidFgAcc1" presStyleIdx="0" presStyleCnt="4"/>
      <dgm:spPr/>
    </dgm:pt>
    <dgm:pt modelId="{7FF941B0-CD53-4926-8398-66360BC3C0C8}" type="pres">
      <dgm:prSet presAssocID="{3D63EA31-081D-4366-BFAB-D7FBD4101F2A}" presName="text_2" presStyleLbl="node1" presStyleIdx="1" presStyleCnt="4">
        <dgm:presLayoutVars>
          <dgm:bulletEnabled val="1"/>
        </dgm:presLayoutVars>
      </dgm:prSet>
      <dgm:spPr/>
      <dgm:t>
        <a:bodyPr/>
        <a:lstStyle/>
        <a:p>
          <a:endParaRPr lang="zh-TW" altLang="en-US"/>
        </a:p>
      </dgm:t>
    </dgm:pt>
    <dgm:pt modelId="{6286ED20-D1CE-4EE7-87CD-810EB4F7701D}" type="pres">
      <dgm:prSet presAssocID="{3D63EA31-081D-4366-BFAB-D7FBD4101F2A}" presName="accent_2" presStyleCnt="0"/>
      <dgm:spPr/>
    </dgm:pt>
    <dgm:pt modelId="{EF9566F5-82F3-4F56-94DB-288EBFC09A9B}" type="pres">
      <dgm:prSet presAssocID="{3D63EA31-081D-4366-BFAB-D7FBD4101F2A}" presName="accentRepeatNode" presStyleLbl="solidFgAcc1" presStyleIdx="1" presStyleCnt="4"/>
      <dgm:spPr/>
    </dgm:pt>
    <dgm:pt modelId="{6FCA90F5-EE65-4147-8E49-46060CDC601E}" type="pres">
      <dgm:prSet presAssocID="{35DE9E69-488B-45B0-85ED-B51FEF496CB7}" presName="text_3" presStyleLbl="node1" presStyleIdx="2" presStyleCnt="4">
        <dgm:presLayoutVars>
          <dgm:bulletEnabled val="1"/>
        </dgm:presLayoutVars>
      </dgm:prSet>
      <dgm:spPr/>
      <dgm:t>
        <a:bodyPr/>
        <a:lstStyle/>
        <a:p>
          <a:endParaRPr lang="zh-TW" altLang="en-US"/>
        </a:p>
      </dgm:t>
    </dgm:pt>
    <dgm:pt modelId="{A060BF36-8156-4912-8191-AA5A1E24BA15}" type="pres">
      <dgm:prSet presAssocID="{35DE9E69-488B-45B0-85ED-B51FEF496CB7}" presName="accent_3" presStyleCnt="0"/>
      <dgm:spPr/>
    </dgm:pt>
    <dgm:pt modelId="{955D55E5-7D4A-42F5-B165-EF64A3BD2162}" type="pres">
      <dgm:prSet presAssocID="{35DE9E69-488B-45B0-85ED-B51FEF496CB7}" presName="accentRepeatNode" presStyleLbl="solidFgAcc1" presStyleIdx="2" presStyleCnt="4"/>
      <dgm:spPr/>
    </dgm:pt>
    <dgm:pt modelId="{336C7A07-16F4-4010-85A2-CD2458B16EBB}" type="pres">
      <dgm:prSet presAssocID="{A83BB204-0859-4E75-A0E9-73B2963DED79}" presName="text_4" presStyleLbl="node1" presStyleIdx="3" presStyleCnt="4">
        <dgm:presLayoutVars>
          <dgm:bulletEnabled val="1"/>
        </dgm:presLayoutVars>
      </dgm:prSet>
      <dgm:spPr/>
      <dgm:t>
        <a:bodyPr/>
        <a:lstStyle/>
        <a:p>
          <a:endParaRPr lang="zh-TW" altLang="en-US"/>
        </a:p>
      </dgm:t>
    </dgm:pt>
    <dgm:pt modelId="{2383D76D-8894-4FC4-B800-79F99F28BCC8}" type="pres">
      <dgm:prSet presAssocID="{A83BB204-0859-4E75-A0E9-73B2963DED79}" presName="accent_4" presStyleCnt="0"/>
      <dgm:spPr/>
    </dgm:pt>
    <dgm:pt modelId="{9153B626-9CA4-4578-8DC8-47961ECA54AB}" type="pres">
      <dgm:prSet presAssocID="{A83BB204-0859-4E75-A0E9-73B2963DED79}" presName="accentRepeatNode" presStyleLbl="solidFgAcc1" presStyleIdx="3" presStyleCnt="4"/>
      <dgm:spPr/>
    </dgm:pt>
  </dgm:ptLst>
  <dgm:cxnLst>
    <dgm:cxn modelId="{AC5DB5A2-2A6A-4142-A14C-659A59E08969}" type="presOf" srcId="{3D63EA31-081D-4366-BFAB-D7FBD4101F2A}" destId="{7FF941B0-CD53-4926-8398-66360BC3C0C8}" srcOrd="0" destOrd="0" presId="urn:microsoft.com/office/officeart/2008/layout/VerticalCurvedList"/>
    <dgm:cxn modelId="{3A21F38B-2824-4526-99E8-9DA9302267C1}" type="presOf" srcId="{240F2D9F-0DFB-4E77-864B-DFD81F86F7D0}" destId="{34EE4A1C-4C65-467F-8659-17F12CC88CD3}" srcOrd="0" destOrd="0" presId="urn:microsoft.com/office/officeart/2008/layout/VerticalCurvedList"/>
    <dgm:cxn modelId="{CC450F79-E8EF-431E-91A2-ADE5BC4650B4}" srcId="{5905036A-3B31-4AEF-A4F4-2026B345C5B9}" destId="{A83BB204-0859-4E75-A0E9-73B2963DED79}" srcOrd="3" destOrd="0" parTransId="{D76BDEFC-68F1-4C8A-858D-AF261756CD47}" sibTransId="{249D3BB4-434E-46DA-BBD3-4F723FD73A01}"/>
    <dgm:cxn modelId="{37650B55-8479-4A19-8F26-1D495EC0190C}" type="presOf" srcId="{A83BB204-0859-4E75-A0E9-73B2963DED79}" destId="{336C7A07-16F4-4010-85A2-CD2458B16EBB}" srcOrd="0" destOrd="0" presId="urn:microsoft.com/office/officeart/2008/layout/VerticalCurvedList"/>
    <dgm:cxn modelId="{5032D77B-F0C4-46B1-A2BD-51FE8A37A324}" type="presOf" srcId="{266A6376-B606-47BF-8686-821D3BA5890C}" destId="{BEEB0FD1-88CF-4C7C-AE6F-C908415B3C10}" srcOrd="0" destOrd="0" presId="urn:microsoft.com/office/officeart/2008/layout/VerticalCurvedList"/>
    <dgm:cxn modelId="{35FB9AE4-40AE-49A3-BF97-F59B99AA847F}" type="presOf" srcId="{35DE9E69-488B-45B0-85ED-B51FEF496CB7}" destId="{6FCA90F5-EE65-4147-8E49-46060CDC601E}" srcOrd="0" destOrd="0" presId="urn:microsoft.com/office/officeart/2008/layout/VerticalCurvedList"/>
    <dgm:cxn modelId="{DAAF2C2B-37B7-454B-94CB-F7436857F029}" srcId="{5905036A-3B31-4AEF-A4F4-2026B345C5B9}" destId="{35DE9E69-488B-45B0-85ED-B51FEF496CB7}" srcOrd="2" destOrd="0" parTransId="{6F151D5A-4957-4672-AA86-03B80978A7BD}" sibTransId="{D228953E-7C1C-480E-B8AF-08D9F9A49664}"/>
    <dgm:cxn modelId="{E3D59B6C-E917-4451-A358-97CDF847CE56}" srcId="{5905036A-3B31-4AEF-A4F4-2026B345C5B9}" destId="{266A6376-B606-47BF-8686-821D3BA5890C}" srcOrd="0" destOrd="0" parTransId="{37A8DBCF-C21C-4195-B06E-A20EEED535B7}" sibTransId="{240F2D9F-0DFB-4E77-864B-DFD81F86F7D0}"/>
    <dgm:cxn modelId="{4C5EC3E7-E23D-473A-B1B0-C2D04A11BED6}" srcId="{5905036A-3B31-4AEF-A4F4-2026B345C5B9}" destId="{3D63EA31-081D-4366-BFAB-D7FBD4101F2A}" srcOrd="1" destOrd="0" parTransId="{5C6153CD-C07D-4802-B4E3-F8B36C1F878E}" sibTransId="{27055166-AE81-4C9C-BA75-D6C964C98F8D}"/>
    <dgm:cxn modelId="{0D6DC3E3-510F-472D-B15D-A52E6785BAFD}" type="presOf" srcId="{5905036A-3B31-4AEF-A4F4-2026B345C5B9}" destId="{F879FDDA-6BE3-4CA5-B49D-3F994057778C}" srcOrd="0" destOrd="0" presId="urn:microsoft.com/office/officeart/2008/layout/VerticalCurvedList"/>
    <dgm:cxn modelId="{4AD854E2-AE59-4C5E-9366-115E06EFABEC}" type="presParOf" srcId="{F879FDDA-6BE3-4CA5-B49D-3F994057778C}" destId="{CF25BAA0-00D6-4DE7-8914-4608B0BD0178}" srcOrd="0" destOrd="0" presId="urn:microsoft.com/office/officeart/2008/layout/VerticalCurvedList"/>
    <dgm:cxn modelId="{6EA53A8F-BA88-491E-8CA7-D3DF3D123CC4}" type="presParOf" srcId="{CF25BAA0-00D6-4DE7-8914-4608B0BD0178}" destId="{E8FC6E51-B2FF-466A-B7DE-7BA43E7EA2B1}" srcOrd="0" destOrd="0" presId="urn:microsoft.com/office/officeart/2008/layout/VerticalCurvedList"/>
    <dgm:cxn modelId="{77C017F8-25AC-43A2-B479-64240D2B2A2D}" type="presParOf" srcId="{E8FC6E51-B2FF-466A-B7DE-7BA43E7EA2B1}" destId="{78A8E807-8CD7-4529-857D-2F5484547A13}" srcOrd="0" destOrd="0" presId="urn:microsoft.com/office/officeart/2008/layout/VerticalCurvedList"/>
    <dgm:cxn modelId="{09E793B1-5EC9-495A-A4EA-998AE08871BA}" type="presParOf" srcId="{E8FC6E51-B2FF-466A-B7DE-7BA43E7EA2B1}" destId="{34EE4A1C-4C65-467F-8659-17F12CC88CD3}" srcOrd="1" destOrd="0" presId="urn:microsoft.com/office/officeart/2008/layout/VerticalCurvedList"/>
    <dgm:cxn modelId="{E5132DC5-AC8C-4CE6-9627-D83886BC5A7D}" type="presParOf" srcId="{E8FC6E51-B2FF-466A-B7DE-7BA43E7EA2B1}" destId="{96A1FF10-C91A-4D1F-9192-C83F7BEE62EC}" srcOrd="2" destOrd="0" presId="urn:microsoft.com/office/officeart/2008/layout/VerticalCurvedList"/>
    <dgm:cxn modelId="{B24EBD68-1D2F-4E01-83FE-9C8332951C28}" type="presParOf" srcId="{E8FC6E51-B2FF-466A-B7DE-7BA43E7EA2B1}" destId="{C298EC8C-E93A-4986-B682-C622C9482819}" srcOrd="3" destOrd="0" presId="urn:microsoft.com/office/officeart/2008/layout/VerticalCurvedList"/>
    <dgm:cxn modelId="{CEC6817A-C4F1-4CB2-8F30-0243D0C50E00}" type="presParOf" srcId="{CF25BAA0-00D6-4DE7-8914-4608B0BD0178}" destId="{BEEB0FD1-88CF-4C7C-AE6F-C908415B3C10}" srcOrd="1" destOrd="0" presId="urn:microsoft.com/office/officeart/2008/layout/VerticalCurvedList"/>
    <dgm:cxn modelId="{74BE511A-560E-4746-BCAF-40E057AEEBAA}" type="presParOf" srcId="{CF25BAA0-00D6-4DE7-8914-4608B0BD0178}" destId="{F7147CC2-EEF2-45BA-ABBA-79666F876B24}" srcOrd="2" destOrd="0" presId="urn:microsoft.com/office/officeart/2008/layout/VerticalCurvedList"/>
    <dgm:cxn modelId="{EBFF1DA3-B423-4ED6-8C0E-06E0CC4F4B6D}" type="presParOf" srcId="{F7147CC2-EEF2-45BA-ABBA-79666F876B24}" destId="{F1E52652-9978-4135-B1F0-7E42022878EE}" srcOrd="0" destOrd="0" presId="urn:microsoft.com/office/officeart/2008/layout/VerticalCurvedList"/>
    <dgm:cxn modelId="{200BEDF8-A8DA-4F5A-A807-ED670F572B17}" type="presParOf" srcId="{CF25BAA0-00D6-4DE7-8914-4608B0BD0178}" destId="{7FF941B0-CD53-4926-8398-66360BC3C0C8}" srcOrd="3" destOrd="0" presId="urn:microsoft.com/office/officeart/2008/layout/VerticalCurvedList"/>
    <dgm:cxn modelId="{91287642-D5D2-42B6-A91A-4C7A4BD0EFC1}" type="presParOf" srcId="{CF25BAA0-00D6-4DE7-8914-4608B0BD0178}" destId="{6286ED20-D1CE-4EE7-87CD-810EB4F7701D}" srcOrd="4" destOrd="0" presId="urn:microsoft.com/office/officeart/2008/layout/VerticalCurvedList"/>
    <dgm:cxn modelId="{121E48F0-6CC4-41B9-9FE1-0853020C674A}" type="presParOf" srcId="{6286ED20-D1CE-4EE7-87CD-810EB4F7701D}" destId="{EF9566F5-82F3-4F56-94DB-288EBFC09A9B}" srcOrd="0" destOrd="0" presId="urn:microsoft.com/office/officeart/2008/layout/VerticalCurvedList"/>
    <dgm:cxn modelId="{474E541F-801C-4EA4-B3CF-D4B40F5C472A}" type="presParOf" srcId="{CF25BAA0-00D6-4DE7-8914-4608B0BD0178}" destId="{6FCA90F5-EE65-4147-8E49-46060CDC601E}" srcOrd="5" destOrd="0" presId="urn:microsoft.com/office/officeart/2008/layout/VerticalCurvedList"/>
    <dgm:cxn modelId="{2341641A-6320-4E03-9305-22E139115F05}" type="presParOf" srcId="{CF25BAA0-00D6-4DE7-8914-4608B0BD0178}" destId="{A060BF36-8156-4912-8191-AA5A1E24BA15}" srcOrd="6" destOrd="0" presId="urn:microsoft.com/office/officeart/2008/layout/VerticalCurvedList"/>
    <dgm:cxn modelId="{4C94E46F-1FB0-40B5-B807-C6EB65F26839}" type="presParOf" srcId="{A060BF36-8156-4912-8191-AA5A1E24BA15}" destId="{955D55E5-7D4A-42F5-B165-EF64A3BD2162}" srcOrd="0" destOrd="0" presId="urn:microsoft.com/office/officeart/2008/layout/VerticalCurvedList"/>
    <dgm:cxn modelId="{C565C8E9-AE82-43D9-BFBD-6EB876B4CDB9}" type="presParOf" srcId="{CF25BAA0-00D6-4DE7-8914-4608B0BD0178}" destId="{336C7A07-16F4-4010-85A2-CD2458B16EBB}" srcOrd="7" destOrd="0" presId="urn:microsoft.com/office/officeart/2008/layout/VerticalCurvedList"/>
    <dgm:cxn modelId="{F3D0AC24-5793-4D8D-A918-C9B97FD1A0FB}" type="presParOf" srcId="{CF25BAA0-00D6-4DE7-8914-4608B0BD0178}" destId="{2383D76D-8894-4FC4-B800-79F99F28BCC8}" srcOrd="8" destOrd="0" presId="urn:microsoft.com/office/officeart/2008/layout/VerticalCurvedList"/>
    <dgm:cxn modelId="{BD185475-69F4-47C5-B179-D3DA2197D04B}" type="presParOf" srcId="{2383D76D-8894-4FC4-B800-79F99F28BCC8}" destId="{9153B626-9CA4-4578-8DC8-47961ECA54AB}"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742039-D199-48F0-B3C9-65CF46174A37}" type="doc">
      <dgm:prSet loTypeId="urn:microsoft.com/office/officeart/2005/8/layout/list1" loCatId="list" qsTypeId="urn:microsoft.com/office/officeart/2005/8/quickstyle/simple4" qsCatId="simple" csTypeId="urn:microsoft.com/office/officeart/2005/8/colors/accent0_3" csCatId="mainScheme" phldr="1"/>
      <dgm:spPr/>
      <dgm:t>
        <a:bodyPr/>
        <a:lstStyle/>
        <a:p>
          <a:endParaRPr lang="zh-TW" altLang="en-US"/>
        </a:p>
      </dgm:t>
    </dgm:pt>
    <dgm:pt modelId="{E3F53DBF-BC6D-4145-9F20-651FA81B3FAA}">
      <dgm:prSet phldrT="[文字]" custT="1"/>
      <dgm:spPr/>
      <dgm:t>
        <a:bodyPr/>
        <a:lstStyle/>
        <a:p>
          <a:r>
            <a:rPr lang="en-US" altLang="zh-TW" sz="1400" dirty="0" smtClean="0">
              <a:latin typeface="Comic Sans MS" panose="030F0702030302020204" pitchFamily="66" charset="0"/>
            </a:rPr>
            <a:t>Military Reconnaissance</a:t>
          </a:r>
          <a:endParaRPr lang="zh-TW" altLang="en-US" sz="1400" dirty="0">
            <a:latin typeface="Comic Sans MS" panose="030F0702030302020204" pitchFamily="66" charset="0"/>
          </a:endParaRPr>
        </a:p>
      </dgm:t>
    </dgm:pt>
    <dgm:pt modelId="{FAA7BD04-577A-40CD-B082-8A74B1A67DC4}" type="parTrans" cxnId="{4965941B-308F-44CE-8198-8602E67E7E9D}">
      <dgm:prSet/>
      <dgm:spPr/>
      <dgm:t>
        <a:bodyPr/>
        <a:lstStyle/>
        <a:p>
          <a:endParaRPr lang="zh-TW" altLang="en-US"/>
        </a:p>
      </dgm:t>
    </dgm:pt>
    <dgm:pt modelId="{6C15A940-9F43-4ACC-96D7-F6BAABE853E6}" type="sibTrans" cxnId="{4965941B-308F-44CE-8198-8602E67E7E9D}">
      <dgm:prSet/>
      <dgm:spPr/>
      <dgm:t>
        <a:bodyPr/>
        <a:lstStyle/>
        <a:p>
          <a:endParaRPr lang="zh-TW" altLang="en-US"/>
        </a:p>
      </dgm:t>
    </dgm:pt>
    <dgm:pt modelId="{D46826CE-9073-4114-B747-0AFE44BFD2AD}">
      <dgm:prSet phldrT="[文字]" custT="1"/>
      <dgm:spPr/>
      <dgm:t>
        <a:bodyPr/>
        <a:lstStyle/>
        <a:p>
          <a:r>
            <a:rPr lang="en-US" altLang="zh-TW" sz="1400" dirty="0" smtClean="0">
              <a:latin typeface="Comic Sans MS" panose="030F0702030302020204" pitchFamily="66" charset="0"/>
            </a:rPr>
            <a:t>Inspection of Infrastructures</a:t>
          </a:r>
          <a:endParaRPr lang="zh-TW" altLang="en-US" sz="1400" dirty="0">
            <a:latin typeface="Comic Sans MS" panose="030F0702030302020204" pitchFamily="66" charset="0"/>
          </a:endParaRPr>
        </a:p>
      </dgm:t>
    </dgm:pt>
    <dgm:pt modelId="{A4562589-CEDA-48F1-89FD-0D8DE370003F}" type="parTrans" cxnId="{DEF3F5BC-9773-4C41-8B68-E248165D5BEB}">
      <dgm:prSet/>
      <dgm:spPr/>
      <dgm:t>
        <a:bodyPr/>
        <a:lstStyle/>
        <a:p>
          <a:endParaRPr lang="zh-TW" altLang="en-US"/>
        </a:p>
      </dgm:t>
    </dgm:pt>
    <dgm:pt modelId="{22228A1D-B2E6-48C3-B3A9-E97FC9717BA6}" type="sibTrans" cxnId="{DEF3F5BC-9773-4C41-8B68-E248165D5BEB}">
      <dgm:prSet/>
      <dgm:spPr/>
      <dgm:t>
        <a:bodyPr/>
        <a:lstStyle/>
        <a:p>
          <a:endParaRPr lang="zh-TW" altLang="en-US"/>
        </a:p>
      </dgm:t>
    </dgm:pt>
    <dgm:pt modelId="{3100A6B6-92F8-482A-9877-97552F8E6AA2}">
      <dgm:prSet phldrT="[文字]" custT="1"/>
      <dgm:spPr/>
      <dgm:t>
        <a:bodyPr/>
        <a:lstStyle/>
        <a:p>
          <a:r>
            <a:rPr lang="en-US" altLang="zh-TW" sz="1400" dirty="0" smtClean="0">
              <a:latin typeface="Comic Sans MS" panose="030F0702030302020204" pitchFamily="66" charset="0"/>
            </a:rPr>
            <a:t>Smart Agriculture</a:t>
          </a:r>
          <a:endParaRPr lang="zh-TW" altLang="en-US" sz="1400" dirty="0">
            <a:latin typeface="Comic Sans MS" panose="030F0702030302020204" pitchFamily="66" charset="0"/>
          </a:endParaRPr>
        </a:p>
      </dgm:t>
    </dgm:pt>
    <dgm:pt modelId="{7242473A-65AB-44A3-B820-9169C727D3B3}" type="parTrans" cxnId="{CED8CC1D-4B57-4768-994A-8FA3C19C1F75}">
      <dgm:prSet/>
      <dgm:spPr/>
      <dgm:t>
        <a:bodyPr/>
        <a:lstStyle/>
        <a:p>
          <a:endParaRPr lang="zh-TW" altLang="en-US"/>
        </a:p>
      </dgm:t>
    </dgm:pt>
    <dgm:pt modelId="{0DBDA2D3-B3C1-4260-A7B3-69F4E783626E}" type="sibTrans" cxnId="{CED8CC1D-4B57-4768-994A-8FA3C19C1F75}">
      <dgm:prSet/>
      <dgm:spPr/>
      <dgm:t>
        <a:bodyPr/>
        <a:lstStyle/>
        <a:p>
          <a:endParaRPr lang="zh-TW" altLang="en-US"/>
        </a:p>
      </dgm:t>
    </dgm:pt>
    <dgm:pt modelId="{9587FA3C-2D7E-408C-9665-216865C1D0F8}">
      <dgm:prSet phldrT="[文字]" custT="1"/>
      <dgm:spPr/>
      <dgm:t>
        <a:bodyPr/>
        <a:lstStyle/>
        <a:p>
          <a:r>
            <a:rPr lang="en-US" altLang="zh-TW" sz="1400" dirty="0" smtClean="0">
              <a:latin typeface="Comic Sans MS" panose="030F0702030302020204" pitchFamily="66" charset="0"/>
            </a:rPr>
            <a:t>Traffic Management</a:t>
          </a:r>
          <a:endParaRPr lang="zh-TW" altLang="en-US" sz="1400" dirty="0">
            <a:latin typeface="Comic Sans MS" panose="030F0702030302020204" pitchFamily="66" charset="0"/>
          </a:endParaRPr>
        </a:p>
      </dgm:t>
    </dgm:pt>
    <dgm:pt modelId="{8094CF93-2DE8-4E12-BC7F-7017CCB60C17}" type="parTrans" cxnId="{ADDFB1D4-59D3-46DD-91D6-41FF564FDF18}">
      <dgm:prSet/>
      <dgm:spPr/>
      <dgm:t>
        <a:bodyPr/>
        <a:lstStyle/>
        <a:p>
          <a:endParaRPr lang="zh-TW" altLang="en-US"/>
        </a:p>
      </dgm:t>
    </dgm:pt>
    <dgm:pt modelId="{F29B28CB-7A12-401C-91B7-0D92E19750DB}" type="sibTrans" cxnId="{ADDFB1D4-59D3-46DD-91D6-41FF564FDF18}">
      <dgm:prSet/>
      <dgm:spPr/>
      <dgm:t>
        <a:bodyPr/>
        <a:lstStyle/>
        <a:p>
          <a:endParaRPr lang="zh-TW" altLang="en-US"/>
        </a:p>
      </dgm:t>
    </dgm:pt>
    <dgm:pt modelId="{631AB1C7-01C6-4B9B-8061-180D0E05D977}">
      <dgm:prSet phldrT="[文字]" custT="1"/>
      <dgm:spPr/>
      <dgm:t>
        <a:bodyPr/>
        <a:lstStyle/>
        <a:p>
          <a:r>
            <a:rPr lang="en-US" altLang="zh-TW" sz="1400" dirty="0" smtClean="0">
              <a:latin typeface="Comic Sans MS" panose="030F0702030302020204" pitchFamily="66" charset="0"/>
            </a:rPr>
            <a:t>Border surveillance</a:t>
          </a:r>
          <a:endParaRPr lang="zh-TW" altLang="en-US" sz="1400" dirty="0">
            <a:latin typeface="Comic Sans MS" panose="030F0702030302020204" pitchFamily="66" charset="0"/>
          </a:endParaRPr>
        </a:p>
      </dgm:t>
    </dgm:pt>
    <dgm:pt modelId="{6EAD4FF9-57E3-44E8-9FE5-2BFE37C55C0C}" type="parTrans" cxnId="{0920734A-E9F1-4522-B0F7-5793DB4B5BC3}">
      <dgm:prSet/>
      <dgm:spPr/>
      <dgm:t>
        <a:bodyPr/>
        <a:lstStyle/>
        <a:p>
          <a:endParaRPr lang="zh-TW" altLang="en-US"/>
        </a:p>
      </dgm:t>
    </dgm:pt>
    <dgm:pt modelId="{9603281B-041C-4E9D-97DA-88A6377C4017}" type="sibTrans" cxnId="{0920734A-E9F1-4522-B0F7-5793DB4B5BC3}">
      <dgm:prSet/>
      <dgm:spPr/>
      <dgm:t>
        <a:bodyPr/>
        <a:lstStyle/>
        <a:p>
          <a:endParaRPr lang="zh-TW" altLang="en-US"/>
        </a:p>
      </dgm:t>
    </dgm:pt>
    <dgm:pt modelId="{23FAD997-D954-4EF6-95F8-429D3A839711}">
      <dgm:prSet phldrT="[文字]" custT="1"/>
      <dgm:spPr/>
      <dgm:t>
        <a:bodyPr/>
        <a:lstStyle/>
        <a:p>
          <a:r>
            <a:rPr lang="en-US" altLang="zh-TW" sz="1400" dirty="0" smtClean="0">
              <a:latin typeface="Comic Sans MS" panose="030F0702030302020204" pitchFamily="66" charset="0"/>
            </a:rPr>
            <a:t>Cargo delivery</a:t>
          </a:r>
          <a:endParaRPr lang="zh-TW" altLang="en-US" sz="1400" dirty="0">
            <a:latin typeface="Comic Sans MS" panose="030F0702030302020204" pitchFamily="66" charset="0"/>
          </a:endParaRPr>
        </a:p>
      </dgm:t>
    </dgm:pt>
    <dgm:pt modelId="{544F9581-085E-422F-BE8F-F5432EED151A}" type="parTrans" cxnId="{3244FE73-E61A-4F73-A69F-2027EB2E7239}">
      <dgm:prSet/>
      <dgm:spPr/>
      <dgm:t>
        <a:bodyPr/>
        <a:lstStyle/>
        <a:p>
          <a:endParaRPr lang="zh-TW" altLang="en-US"/>
        </a:p>
      </dgm:t>
    </dgm:pt>
    <dgm:pt modelId="{2D75054C-C7F9-4F9E-89B9-693A384CB4B0}" type="sibTrans" cxnId="{3244FE73-E61A-4F73-A69F-2027EB2E7239}">
      <dgm:prSet/>
      <dgm:spPr/>
      <dgm:t>
        <a:bodyPr/>
        <a:lstStyle/>
        <a:p>
          <a:endParaRPr lang="zh-TW" altLang="en-US"/>
        </a:p>
      </dgm:t>
    </dgm:pt>
    <dgm:pt modelId="{3B3A0FD9-BC97-45C5-91AC-F8873C4B66E2}" type="pres">
      <dgm:prSet presAssocID="{39742039-D199-48F0-B3C9-65CF46174A37}" presName="linear" presStyleCnt="0">
        <dgm:presLayoutVars>
          <dgm:dir/>
          <dgm:animLvl val="lvl"/>
          <dgm:resizeHandles val="exact"/>
        </dgm:presLayoutVars>
      </dgm:prSet>
      <dgm:spPr/>
      <dgm:t>
        <a:bodyPr/>
        <a:lstStyle/>
        <a:p>
          <a:endParaRPr lang="zh-TW" altLang="en-US"/>
        </a:p>
      </dgm:t>
    </dgm:pt>
    <dgm:pt modelId="{8228D403-AE9D-4E50-BFB0-33EC6DB9138A}" type="pres">
      <dgm:prSet presAssocID="{E3F53DBF-BC6D-4145-9F20-651FA81B3FAA}" presName="parentLin" presStyleCnt="0"/>
      <dgm:spPr/>
    </dgm:pt>
    <dgm:pt modelId="{787066C6-C7AE-4346-89F4-EA5F782C199D}" type="pres">
      <dgm:prSet presAssocID="{E3F53DBF-BC6D-4145-9F20-651FA81B3FAA}" presName="parentLeftMargin" presStyleLbl="node1" presStyleIdx="0" presStyleCnt="6"/>
      <dgm:spPr/>
      <dgm:t>
        <a:bodyPr/>
        <a:lstStyle/>
        <a:p>
          <a:endParaRPr lang="zh-TW" altLang="en-US"/>
        </a:p>
      </dgm:t>
    </dgm:pt>
    <dgm:pt modelId="{7D260D49-0D20-4200-9DC7-87523391D85C}" type="pres">
      <dgm:prSet presAssocID="{E3F53DBF-BC6D-4145-9F20-651FA81B3FAA}" presName="parentText" presStyleLbl="node1" presStyleIdx="0" presStyleCnt="6">
        <dgm:presLayoutVars>
          <dgm:chMax val="0"/>
          <dgm:bulletEnabled val="1"/>
        </dgm:presLayoutVars>
      </dgm:prSet>
      <dgm:spPr/>
      <dgm:t>
        <a:bodyPr/>
        <a:lstStyle/>
        <a:p>
          <a:endParaRPr lang="zh-TW" altLang="en-US"/>
        </a:p>
      </dgm:t>
    </dgm:pt>
    <dgm:pt modelId="{84EDD925-DF65-4BFD-9CA4-AE07435D1220}" type="pres">
      <dgm:prSet presAssocID="{E3F53DBF-BC6D-4145-9F20-651FA81B3FAA}" presName="negativeSpace" presStyleCnt="0"/>
      <dgm:spPr/>
    </dgm:pt>
    <dgm:pt modelId="{6D395426-5B24-4DDF-99E3-A314BE6FF981}" type="pres">
      <dgm:prSet presAssocID="{E3F53DBF-BC6D-4145-9F20-651FA81B3FAA}" presName="childText" presStyleLbl="conFgAcc1" presStyleIdx="0" presStyleCnt="6" custScaleX="90845">
        <dgm:presLayoutVars>
          <dgm:bulletEnabled val="1"/>
        </dgm:presLayoutVars>
      </dgm:prSet>
      <dgm:spPr/>
    </dgm:pt>
    <dgm:pt modelId="{C4EDEC7C-143F-4101-A86F-7D1018475FF7}" type="pres">
      <dgm:prSet presAssocID="{6C15A940-9F43-4ACC-96D7-F6BAABE853E6}" presName="spaceBetweenRectangles" presStyleCnt="0"/>
      <dgm:spPr/>
    </dgm:pt>
    <dgm:pt modelId="{524711D8-69F5-4229-91C2-C846AA5826DC}" type="pres">
      <dgm:prSet presAssocID="{D46826CE-9073-4114-B747-0AFE44BFD2AD}" presName="parentLin" presStyleCnt="0"/>
      <dgm:spPr/>
    </dgm:pt>
    <dgm:pt modelId="{3D502BA0-BA0F-40E6-B2C6-858154638667}" type="pres">
      <dgm:prSet presAssocID="{D46826CE-9073-4114-B747-0AFE44BFD2AD}" presName="parentLeftMargin" presStyleLbl="node1" presStyleIdx="0" presStyleCnt="6"/>
      <dgm:spPr/>
      <dgm:t>
        <a:bodyPr/>
        <a:lstStyle/>
        <a:p>
          <a:endParaRPr lang="zh-TW" altLang="en-US"/>
        </a:p>
      </dgm:t>
    </dgm:pt>
    <dgm:pt modelId="{0D37081F-1AF6-4DA9-B8A7-3297FA5070C0}" type="pres">
      <dgm:prSet presAssocID="{D46826CE-9073-4114-B747-0AFE44BFD2AD}" presName="parentText" presStyleLbl="node1" presStyleIdx="1" presStyleCnt="6">
        <dgm:presLayoutVars>
          <dgm:chMax val="0"/>
          <dgm:bulletEnabled val="1"/>
        </dgm:presLayoutVars>
      </dgm:prSet>
      <dgm:spPr/>
      <dgm:t>
        <a:bodyPr/>
        <a:lstStyle/>
        <a:p>
          <a:endParaRPr lang="zh-TW" altLang="en-US"/>
        </a:p>
      </dgm:t>
    </dgm:pt>
    <dgm:pt modelId="{93DA567F-C836-4D6A-9E64-E5504B1AA99F}" type="pres">
      <dgm:prSet presAssocID="{D46826CE-9073-4114-B747-0AFE44BFD2AD}" presName="negativeSpace" presStyleCnt="0"/>
      <dgm:spPr/>
    </dgm:pt>
    <dgm:pt modelId="{848967E1-4452-4191-B8E9-911E521DEF80}" type="pres">
      <dgm:prSet presAssocID="{D46826CE-9073-4114-B747-0AFE44BFD2AD}" presName="childText" presStyleLbl="conFgAcc1" presStyleIdx="1" presStyleCnt="6" custScaleX="91086">
        <dgm:presLayoutVars>
          <dgm:bulletEnabled val="1"/>
        </dgm:presLayoutVars>
      </dgm:prSet>
      <dgm:spPr/>
    </dgm:pt>
    <dgm:pt modelId="{105C88FB-97E3-43E7-BE61-E30F60C80DEE}" type="pres">
      <dgm:prSet presAssocID="{22228A1D-B2E6-48C3-B3A9-E97FC9717BA6}" presName="spaceBetweenRectangles" presStyleCnt="0"/>
      <dgm:spPr/>
    </dgm:pt>
    <dgm:pt modelId="{51FFDF5D-DAC1-4840-98AC-C0DE570B338F}" type="pres">
      <dgm:prSet presAssocID="{3100A6B6-92F8-482A-9877-97552F8E6AA2}" presName="parentLin" presStyleCnt="0"/>
      <dgm:spPr/>
    </dgm:pt>
    <dgm:pt modelId="{C373F2DC-F76F-4F81-B2A7-FC4510DB7E13}" type="pres">
      <dgm:prSet presAssocID="{3100A6B6-92F8-482A-9877-97552F8E6AA2}" presName="parentLeftMargin" presStyleLbl="node1" presStyleIdx="1" presStyleCnt="6"/>
      <dgm:spPr/>
      <dgm:t>
        <a:bodyPr/>
        <a:lstStyle/>
        <a:p>
          <a:endParaRPr lang="zh-TW" altLang="en-US"/>
        </a:p>
      </dgm:t>
    </dgm:pt>
    <dgm:pt modelId="{A8938B52-4E50-4B77-BEAF-B90AAC008B48}" type="pres">
      <dgm:prSet presAssocID="{3100A6B6-92F8-482A-9877-97552F8E6AA2}" presName="parentText" presStyleLbl="node1" presStyleIdx="2" presStyleCnt="6">
        <dgm:presLayoutVars>
          <dgm:chMax val="0"/>
          <dgm:bulletEnabled val="1"/>
        </dgm:presLayoutVars>
      </dgm:prSet>
      <dgm:spPr/>
      <dgm:t>
        <a:bodyPr/>
        <a:lstStyle/>
        <a:p>
          <a:endParaRPr lang="zh-TW" altLang="en-US"/>
        </a:p>
      </dgm:t>
    </dgm:pt>
    <dgm:pt modelId="{10FBECF7-3827-4C8A-8F15-CF1365EEA919}" type="pres">
      <dgm:prSet presAssocID="{3100A6B6-92F8-482A-9877-97552F8E6AA2}" presName="negativeSpace" presStyleCnt="0"/>
      <dgm:spPr/>
    </dgm:pt>
    <dgm:pt modelId="{DF972AEA-135A-462E-812F-1EBA2B4C6FD4}" type="pres">
      <dgm:prSet presAssocID="{3100A6B6-92F8-482A-9877-97552F8E6AA2}" presName="childText" presStyleLbl="conFgAcc1" presStyleIdx="2" presStyleCnt="6" custScaleX="91243">
        <dgm:presLayoutVars>
          <dgm:bulletEnabled val="1"/>
        </dgm:presLayoutVars>
      </dgm:prSet>
      <dgm:spPr/>
    </dgm:pt>
    <dgm:pt modelId="{0F53CE89-6A55-4503-80F6-786F905A62D6}" type="pres">
      <dgm:prSet presAssocID="{0DBDA2D3-B3C1-4260-A7B3-69F4E783626E}" presName="spaceBetweenRectangles" presStyleCnt="0"/>
      <dgm:spPr/>
    </dgm:pt>
    <dgm:pt modelId="{F25FA7F3-015D-49CD-BB42-BDFF3CFD2AFB}" type="pres">
      <dgm:prSet presAssocID="{9587FA3C-2D7E-408C-9665-216865C1D0F8}" presName="parentLin" presStyleCnt="0"/>
      <dgm:spPr/>
    </dgm:pt>
    <dgm:pt modelId="{E62D6D35-0A96-4F80-8CB4-26D1853A8753}" type="pres">
      <dgm:prSet presAssocID="{9587FA3C-2D7E-408C-9665-216865C1D0F8}" presName="parentLeftMargin" presStyleLbl="node1" presStyleIdx="2" presStyleCnt="6"/>
      <dgm:spPr/>
      <dgm:t>
        <a:bodyPr/>
        <a:lstStyle/>
        <a:p>
          <a:endParaRPr lang="zh-TW" altLang="en-US"/>
        </a:p>
      </dgm:t>
    </dgm:pt>
    <dgm:pt modelId="{9953F839-BE67-4285-87C1-9C4CD09B452B}" type="pres">
      <dgm:prSet presAssocID="{9587FA3C-2D7E-408C-9665-216865C1D0F8}" presName="parentText" presStyleLbl="node1" presStyleIdx="3" presStyleCnt="6">
        <dgm:presLayoutVars>
          <dgm:chMax val="0"/>
          <dgm:bulletEnabled val="1"/>
        </dgm:presLayoutVars>
      </dgm:prSet>
      <dgm:spPr/>
      <dgm:t>
        <a:bodyPr/>
        <a:lstStyle/>
        <a:p>
          <a:endParaRPr lang="zh-TW" altLang="en-US"/>
        </a:p>
      </dgm:t>
    </dgm:pt>
    <dgm:pt modelId="{F8C18606-20D3-4C4A-9244-CED9D0354A79}" type="pres">
      <dgm:prSet presAssocID="{9587FA3C-2D7E-408C-9665-216865C1D0F8}" presName="negativeSpace" presStyleCnt="0"/>
      <dgm:spPr/>
    </dgm:pt>
    <dgm:pt modelId="{EE437115-7C97-46D4-AF74-3E4491E4C57C}" type="pres">
      <dgm:prSet presAssocID="{9587FA3C-2D7E-408C-9665-216865C1D0F8}" presName="childText" presStyleLbl="conFgAcc1" presStyleIdx="3" presStyleCnt="6" custScaleX="91381">
        <dgm:presLayoutVars>
          <dgm:bulletEnabled val="1"/>
        </dgm:presLayoutVars>
      </dgm:prSet>
      <dgm:spPr/>
    </dgm:pt>
    <dgm:pt modelId="{6A5C2A0E-BF59-47A6-A66E-39226E0BF19E}" type="pres">
      <dgm:prSet presAssocID="{F29B28CB-7A12-401C-91B7-0D92E19750DB}" presName="spaceBetweenRectangles" presStyleCnt="0"/>
      <dgm:spPr/>
    </dgm:pt>
    <dgm:pt modelId="{46203E23-C95D-4845-9CF2-55084886BE27}" type="pres">
      <dgm:prSet presAssocID="{631AB1C7-01C6-4B9B-8061-180D0E05D977}" presName="parentLin" presStyleCnt="0"/>
      <dgm:spPr/>
    </dgm:pt>
    <dgm:pt modelId="{D9386E0B-A62E-4B95-872C-2C2AAE7AA1AD}" type="pres">
      <dgm:prSet presAssocID="{631AB1C7-01C6-4B9B-8061-180D0E05D977}" presName="parentLeftMargin" presStyleLbl="node1" presStyleIdx="3" presStyleCnt="6"/>
      <dgm:spPr/>
      <dgm:t>
        <a:bodyPr/>
        <a:lstStyle/>
        <a:p>
          <a:endParaRPr lang="zh-TW" altLang="en-US"/>
        </a:p>
      </dgm:t>
    </dgm:pt>
    <dgm:pt modelId="{7B1167EB-EDCB-4F83-889E-1A8C486BA576}" type="pres">
      <dgm:prSet presAssocID="{631AB1C7-01C6-4B9B-8061-180D0E05D977}" presName="parentText" presStyleLbl="node1" presStyleIdx="4" presStyleCnt="6">
        <dgm:presLayoutVars>
          <dgm:chMax val="0"/>
          <dgm:bulletEnabled val="1"/>
        </dgm:presLayoutVars>
      </dgm:prSet>
      <dgm:spPr/>
      <dgm:t>
        <a:bodyPr/>
        <a:lstStyle/>
        <a:p>
          <a:endParaRPr lang="zh-TW" altLang="en-US"/>
        </a:p>
      </dgm:t>
    </dgm:pt>
    <dgm:pt modelId="{5F12D73D-568A-4DE2-B1E7-DD937F4B4D26}" type="pres">
      <dgm:prSet presAssocID="{631AB1C7-01C6-4B9B-8061-180D0E05D977}" presName="negativeSpace" presStyleCnt="0"/>
      <dgm:spPr/>
    </dgm:pt>
    <dgm:pt modelId="{CAD06041-978C-4B86-9D49-119EDD74D69B}" type="pres">
      <dgm:prSet presAssocID="{631AB1C7-01C6-4B9B-8061-180D0E05D977}" presName="childText" presStyleLbl="conFgAcc1" presStyleIdx="4" presStyleCnt="6" custScaleX="91380">
        <dgm:presLayoutVars>
          <dgm:bulletEnabled val="1"/>
        </dgm:presLayoutVars>
      </dgm:prSet>
      <dgm:spPr/>
    </dgm:pt>
    <dgm:pt modelId="{61563C13-AA8D-4802-AEF2-4792D2FBCD66}" type="pres">
      <dgm:prSet presAssocID="{9603281B-041C-4E9D-97DA-88A6377C4017}" presName="spaceBetweenRectangles" presStyleCnt="0"/>
      <dgm:spPr/>
    </dgm:pt>
    <dgm:pt modelId="{4A3579AF-DF23-4832-97ED-D6F9BCFB4F29}" type="pres">
      <dgm:prSet presAssocID="{23FAD997-D954-4EF6-95F8-429D3A839711}" presName="parentLin" presStyleCnt="0"/>
      <dgm:spPr/>
    </dgm:pt>
    <dgm:pt modelId="{4C4A9F59-C5D6-47C5-872D-47CFF0262320}" type="pres">
      <dgm:prSet presAssocID="{23FAD997-D954-4EF6-95F8-429D3A839711}" presName="parentLeftMargin" presStyleLbl="node1" presStyleIdx="4" presStyleCnt="6"/>
      <dgm:spPr/>
      <dgm:t>
        <a:bodyPr/>
        <a:lstStyle/>
        <a:p>
          <a:endParaRPr lang="zh-TW" altLang="en-US"/>
        </a:p>
      </dgm:t>
    </dgm:pt>
    <dgm:pt modelId="{B00105C3-0411-41B2-9D02-27041BD9AAD1}" type="pres">
      <dgm:prSet presAssocID="{23FAD997-D954-4EF6-95F8-429D3A839711}" presName="parentText" presStyleLbl="node1" presStyleIdx="5" presStyleCnt="6">
        <dgm:presLayoutVars>
          <dgm:chMax val="0"/>
          <dgm:bulletEnabled val="1"/>
        </dgm:presLayoutVars>
      </dgm:prSet>
      <dgm:spPr/>
      <dgm:t>
        <a:bodyPr/>
        <a:lstStyle/>
        <a:p>
          <a:endParaRPr lang="zh-TW" altLang="en-US"/>
        </a:p>
      </dgm:t>
    </dgm:pt>
    <dgm:pt modelId="{4E7016B0-1F1D-4B28-97C2-D2EDFD96AF29}" type="pres">
      <dgm:prSet presAssocID="{23FAD997-D954-4EF6-95F8-429D3A839711}" presName="negativeSpace" presStyleCnt="0"/>
      <dgm:spPr/>
    </dgm:pt>
    <dgm:pt modelId="{19134652-90B3-4B3E-8179-6843774B6D52}" type="pres">
      <dgm:prSet presAssocID="{23FAD997-D954-4EF6-95F8-429D3A839711}" presName="childText" presStyleLbl="conFgAcc1" presStyleIdx="5" presStyleCnt="6" custScaleX="91699">
        <dgm:presLayoutVars>
          <dgm:bulletEnabled val="1"/>
        </dgm:presLayoutVars>
      </dgm:prSet>
      <dgm:spPr/>
    </dgm:pt>
  </dgm:ptLst>
  <dgm:cxnLst>
    <dgm:cxn modelId="{6A991D20-B001-4F66-86BA-A1167312A107}" type="presOf" srcId="{631AB1C7-01C6-4B9B-8061-180D0E05D977}" destId="{7B1167EB-EDCB-4F83-889E-1A8C486BA576}" srcOrd="1" destOrd="0" presId="urn:microsoft.com/office/officeart/2005/8/layout/list1"/>
    <dgm:cxn modelId="{B2ED7AC7-7F5E-4D21-8E40-4A8844F60B18}" type="presOf" srcId="{631AB1C7-01C6-4B9B-8061-180D0E05D977}" destId="{D9386E0B-A62E-4B95-872C-2C2AAE7AA1AD}" srcOrd="0" destOrd="0" presId="urn:microsoft.com/office/officeart/2005/8/layout/list1"/>
    <dgm:cxn modelId="{9F5C8464-C41A-42EE-AB08-6B5E0A408CE2}" type="presOf" srcId="{E3F53DBF-BC6D-4145-9F20-651FA81B3FAA}" destId="{787066C6-C7AE-4346-89F4-EA5F782C199D}" srcOrd="0" destOrd="0" presId="urn:microsoft.com/office/officeart/2005/8/layout/list1"/>
    <dgm:cxn modelId="{3244FE73-E61A-4F73-A69F-2027EB2E7239}" srcId="{39742039-D199-48F0-B3C9-65CF46174A37}" destId="{23FAD997-D954-4EF6-95F8-429D3A839711}" srcOrd="5" destOrd="0" parTransId="{544F9581-085E-422F-BE8F-F5432EED151A}" sibTransId="{2D75054C-C7F9-4F9E-89B9-693A384CB4B0}"/>
    <dgm:cxn modelId="{93CEE9E9-D9BA-430C-B1E9-1CE5E8313A72}" type="presOf" srcId="{3100A6B6-92F8-482A-9877-97552F8E6AA2}" destId="{A8938B52-4E50-4B77-BEAF-B90AAC008B48}" srcOrd="1" destOrd="0" presId="urn:microsoft.com/office/officeart/2005/8/layout/list1"/>
    <dgm:cxn modelId="{21ACAADE-5747-4580-96F1-76EAE153F816}" type="presOf" srcId="{E3F53DBF-BC6D-4145-9F20-651FA81B3FAA}" destId="{7D260D49-0D20-4200-9DC7-87523391D85C}" srcOrd="1" destOrd="0" presId="urn:microsoft.com/office/officeart/2005/8/layout/list1"/>
    <dgm:cxn modelId="{32115369-97AA-495F-AF67-F5B7B22519A0}" type="presOf" srcId="{23FAD997-D954-4EF6-95F8-429D3A839711}" destId="{4C4A9F59-C5D6-47C5-872D-47CFF0262320}" srcOrd="0" destOrd="0" presId="urn:microsoft.com/office/officeart/2005/8/layout/list1"/>
    <dgm:cxn modelId="{D5CB08CF-1773-4BFD-9855-25CC8F5068FB}" type="presOf" srcId="{D46826CE-9073-4114-B747-0AFE44BFD2AD}" destId="{3D502BA0-BA0F-40E6-B2C6-858154638667}" srcOrd="0" destOrd="0" presId="urn:microsoft.com/office/officeart/2005/8/layout/list1"/>
    <dgm:cxn modelId="{CED8CC1D-4B57-4768-994A-8FA3C19C1F75}" srcId="{39742039-D199-48F0-B3C9-65CF46174A37}" destId="{3100A6B6-92F8-482A-9877-97552F8E6AA2}" srcOrd="2" destOrd="0" parTransId="{7242473A-65AB-44A3-B820-9169C727D3B3}" sibTransId="{0DBDA2D3-B3C1-4260-A7B3-69F4E783626E}"/>
    <dgm:cxn modelId="{0920734A-E9F1-4522-B0F7-5793DB4B5BC3}" srcId="{39742039-D199-48F0-B3C9-65CF46174A37}" destId="{631AB1C7-01C6-4B9B-8061-180D0E05D977}" srcOrd="4" destOrd="0" parTransId="{6EAD4FF9-57E3-44E8-9FE5-2BFE37C55C0C}" sibTransId="{9603281B-041C-4E9D-97DA-88A6377C4017}"/>
    <dgm:cxn modelId="{E21897ED-56D4-45B2-B254-74307EEA68A0}" type="presOf" srcId="{39742039-D199-48F0-B3C9-65CF46174A37}" destId="{3B3A0FD9-BC97-45C5-91AC-F8873C4B66E2}" srcOrd="0" destOrd="0" presId="urn:microsoft.com/office/officeart/2005/8/layout/list1"/>
    <dgm:cxn modelId="{6E7D865F-AA08-408F-BF9D-507F2D4BCB12}" type="presOf" srcId="{23FAD997-D954-4EF6-95F8-429D3A839711}" destId="{B00105C3-0411-41B2-9D02-27041BD9AAD1}" srcOrd="1" destOrd="0" presId="urn:microsoft.com/office/officeart/2005/8/layout/list1"/>
    <dgm:cxn modelId="{DEF3F5BC-9773-4C41-8B68-E248165D5BEB}" srcId="{39742039-D199-48F0-B3C9-65CF46174A37}" destId="{D46826CE-9073-4114-B747-0AFE44BFD2AD}" srcOrd="1" destOrd="0" parTransId="{A4562589-CEDA-48F1-89FD-0D8DE370003F}" sibTransId="{22228A1D-B2E6-48C3-B3A9-E97FC9717BA6}"/>
    <dgm:cxn modelId="{E7DF8A49-A93F-4E36-90AF-97E4F9952D80}" type="presOf" srcId="{9587FA3C-2D7E-408C-9665-216865C1D0F8}" destId="{9953F839-BE67-4285-87C1-9C4CD09B452B}" srcOrd="1" destOrd="0" presId="urn:microsoft.com/office/officeart/2005/8/layout/list1"/>
    <dgm:cxn modelId="{1A448FDA-CDFD-4A36-9679-A19E9D365B90}" type="presOf" srcId="{D46826CE-9073-4114-B747-0AFE44BFD2AD}" destId="{0D37081F-1AF6-4DA9-B8A7-3297FA5070C0}" srcOrd="1" destOrd="0" presId="urn:microsoft.com/office/officeart/2005/8/layout/list1"/>
    <dgm:cxn modelId="{44288D0C-9995-4381-BAD9-28B221A9BA56}" type="presOf" srcId="{9587FA3C-2D7E-408C-9665-216865C1D0F8}" destId="{E62D6D35-0A96-4F80-8CB4-26D1853A8753}" srcOrd="0" destOrd="0" presId="urn:microsoft.com/office/officeart/2005/8/layout/list1"/>
    <dgm:cxn modelId="{4965941B-308F-44CE-8198-8602E67E7E9D}" srcId="{39742039-D199-48F0-B3C9-65CF46174A37}" destId="{E3F53DBF-BC6D-4145-9F20-651FA81B3FAA}" srcOrd="0" destOrd="0" parTransId="{FAA7BD04-577A-40CD-B082-8A74B1A67DC4}" sibTransId="{6C15A940-9F43-4ACC-96D7-F6BAABE853E6}"/>
    <dgm:cxn modelId="{ADDFB1D4-59D3-46DD-91D6-41FF564FDF18}" srcId="{39742039-D199-48F0-B3C9-65CF46174A37}" destId="{9587FA3C-2D7E-408C-9665-216865C1D0F8}" srcOrd="3" destOrd="0" parTransId="{8094CF93-2DE8-4E12-BC7F-7017CCB60C17}" sibTransId="{F29B28CB-7A12-401C-91B7-0D92E19750DB}"/>
    <dgm:cxn modelId="{90A6EAB9-7718-4C86-AFA5-7B61AECAB6CF}" type="presOf" srcId="{3100A6B6-92F8-482A-9877-97552F8E6AA2}" destId="{C373F2DC-F76F-4F81-B2A7-FC4510DB7E13}" srcOrd="0" destOrd="0" presId="urn:microsoft.com/office/officeart/2005/8/layout/list1"/>
    <dgm:cxn modelId="{BCA39563-8110-4520-93D3-8D87982EF1E1}" type="presParOf" srcId="{3B3A0FD9-BC97-45C5-91AC-F8873C4B66E2}" destId="{8228D403-AE9D-4E50-BFB0-33EC6DB9138A}" srcOrd="0" destOrd="0" presId="urn:microsoft.com/office/officeart/2005/8/layout/list1"/>
    <dgm:cxn modelId="{64E3D82E-6B62-44D6-AB31-DFA1F1A2B8D8}" type="presParOf" srcId="{8228D403-AE9D-4E50-BFB0-33EC6DB9138A}" destId="{787066C6-C7AE-4346-89F4-EA5F782C199D}" srcOrd="0" destOrd="0" presId="urn:microsoft.com/office/officeart/2005/8/layout/list1"/>
    <dgm:cxn modelId="{7D3E371E-1B72-458C-915D-7CB12F3830F6}" type="presParOf" srcId="{8228D403-AE9D-4E50-BFB0-33EC6DB9138A}" destId="{7D260D49-0D20-4200-9DC7-87523391D85C}" srcOrd="1" destOrd="0" presId="urn:microsoft.com/office/officeart/2005/8/layout/list1"/>
    <dgm:cxn modelId="{E2857390-8D42-480F-9607-600D67215F3A}" type="presParOf" srcId="{3B3A0FD9-BC97-45C5-91AC-F8873C4B66E2}" destId="{84EDD925-DF65-4BFD-9CA4-AE07435D1220}" srcOrd="1" destOrd="0" presId="urn:microsoft.com/office/officeart/2005/8/layout/list1"/>
    <dgm:cxn modelId="{43A6A7EC-F2F6-409D-8912-1999C80EAC83}" type="presParOf" srcId="{3B3A0FD9-BC97-45C5-91AC-F8873C4B66E2}" destId="{6D395426-5B24-4DDF-99E3-A314BE6FF981}" srcOrd="2" destOrd="0" presId="urn:microsoft.com/office/officeart/2005/8/layout/list1"/>
    <dgm:cxn modelId="{2E428143-B7C9-4117-9671-78F2CD1A6764}" type="presParOf" srcId="{3B3A0FD9-BC97-45C5-91AC-F8873C4B66E2}" destId="{C4EDEC7C-143F-4101-A86F-7D1018475FF7}" srcOrd="3" destOrd="0" presId="urn:microsoft.com/office/officeart/2005/8/layout/list1"/>
    <dgm:cxn modelId="{B6FF28D1-7718-492B-B9B9-15CBC8C4D089}" type="presParOf" srcId="{3B3A0FD9-BC97-45C5-91AC-F8873C4B66E2}" destId="{524711D8-69F5-4229-91C2-C846AA5826DC}" srcOrd="4" destOrd="0" presId="urn:microsoft.com/office/officeart/2005/8/layout/list1"/>
    <dgm:cxn modelId="{9BFECA5D-34F2-449F-9354-9A1012876EA2}" type="presParOf" srcId="{524711D8-69F5-4229-91C2-C846AA5826DC}" destId="{3D502BA0-BA0F-40E6-B2C6-858154638667}" srcOrd="0" destOrd="0" presId="urn:microsoft.com/office/officeart/2005/8/layout/list1"/>
    <dgm:cxn modelId="{CFE1B3CE-23D6-4585-BDF7-CC483C260869}" type="presParOf" srcId="{524711D8-69F5-4229-91C2-C846AA5826DC}" destId="{0D37081F-1AF6-4DA9-B8A7-3297FA5070C0}" srcOrd="1" destOrd="0" presId="urn:microsoft.com/office/officeart/2005/8/layout/list1"/>
    <dgm:cxn modelId="{CF6F8847-CE12-4431-A664-D10381E41D1B}" type="presParOf" srcId="{3B3A0FD9-BC97-45C5-91AC-F8873C4B66E2}" destId="{93DA567F-C836-4D6A-9E64-E5504B1AA99F}" srcOrd="5" destOrd="0" presId="urn:microsoft.com/office/officeart/2005/8/layout/list1"/>
    <dgm:cxn modelId="{C4B1901C-6D7A-4B6A-AF62-D675CBDC8807}" type="presParOf" srcId="{3B3A0FD9-BC97-45C5-91AC-F8873C4B66E2}" destId="{848967E1-4452-4191-B8E9-911E521DEF80}" srcOrd="6" destOrd="0" presId="urn:microsoft.com/office/officeart/2005/8/layout/list1"/>
    <dgm:cxn modelId="{69A237C7-9FF4-4336-A2B4-80696DCB4A6D}" type="presParOf" srcId="{3B3A0FD9-BC97-45C5-91AC-F8873C4B66E2}" destId="{105C88FB-97E3-43E7-BE61-E30F60C80DEE}" srcOrd="7" destOrd="0" presId="urn:microsoft.com/office/officeart/2005/8/layout/list1"/>
    <dgm:cxn modelId="{290FC805-C78C-40DA-95B4-6A9955124693}" type="presParOf" srcId="{3B3A0FD9-BC97-45C5-91AC-F8873C4B66E2}" destId="{51FFDF5D-DAC1-4840-98AC-C0DE570B338F}" srcOrd="8" destOrd="0" presId="urn:microsoft.com/office/officeart/2005/8/layout/list1"/>
    <dgm:cxn modelId="{C35FA794-2190-40CD-A0E5-BFE904F19928}" type="presParOf" srcId="{51FFDF5D-DAC1-4840-98AC-C0DE570B338F}" destId="{C373F2DC-F76F-4F81-B2A7-FC4510DB7E13}" srcOrd="0" destOrd="0" presId="urn:microsoft.com/office/officeart/2005/8/layout/list1"/>
    <dgm:cxn modelId="{FA097099-51DA-4E45-835B-0B2C9F9DD85B}" type="presParOf" srcId="{51FFDF5D-DAC1-4840-98AC-C0DE570B338F}" destId="{A8938B52-4E50-4B77-BEAF-B90AAC008B48}" srcOrd="1" destOrd="0" presId="urn:microsoft.com/office/officeart/2005/8/layout/list1"/>
    <dgm:cxn modelId="{1AD44CB7-75D8-40D1-99AC-2EA5D29E7FA6}" type="presParOf" srcId="{3B3A0FD9-BC97-45C5-91AC-F8873C4B66E2}" destId="{10FBECF7-3827-4C8A-8F15-CF1365EEA919}" srcOrd="9" destOrd="0" presId="urn:microsoft.com/office/officeart/2005/8/layout/list1"/>
    <dgm:cxn modelId="{C4AE8EEB-6DDB-4110-BF85-C9DAECF3A234}" type="presParOf" srcId="{3B3A0FD9-BC97-45C5-91AC-F8873C4B66E2}" destId="{DF972AEA-135A-462E-812F-1EBA2B4C6FD4}" srcOrd="10" destOrd="0" presId="urn:microsoft.com/office/officeart/2005/8/layout/list1"/>
    <dgm:cxn modelId="{F859897F-5618-4754-9E9C-F31E03C36151}" type="presParOf" srcId="{3B3A0FD9-BC97-45C5-91AC-F8873C4B66E2}" destId="{0F53CE89-6A55-4503-80F6-786F905A62D6}" srcOrd="11" destOrd="0" presId="urn:microsoft.com/office/officeart/2005/8/layout/list1"/>
    <dgm:cxn modelId="{725BB804-905C-44F8-AC30-5ED95641DD5E}" type="presParOf" srcId="{3B3A0FD9-BC97-45C5-91AC-F8873C4B66E2}" destId="{F25FA7F3-015D-49CD-BB42-BDFF3CFD2AFB}" srcOrd="12" destOrd="0" presId="urn:microsoft.com/office/officeart/2005/8/layout/list1"/>
    <dgm:cxn modelId="{784EA9E9-93C4-4A8E-A87E-CF4D7B16E0A6}" type="presParOf" srcId="{F25FA7F3-015D-49CD-BB42-BDFF3CFD2AFB}" destId="{E62D6D35-0A96-4F80-8CB4-26D1853A8753}" srcOrd="0" destOrd="0" presId="urn:microsoft.com/office/officeart/2005/8/layout/list1"/>
    <dgm:cxn modelId="{59F787AA-E86E-4CF5-885E-673FA2396467}" type="presParOf" srcId="{F25FA7F3-015D-49CD-BB42-BDFF3CFD2AFB}" destId="{9953F839-BE67-4285-87C1-9C4CD09B452B}" srcOrd="1" destOrd="0" presId="urn:microsoft.com/office/officeart/2005/8/layout/list1"/>
    <dgm:cxn modelId="{674E9F81-EBDB-497F-8015-71BB1D523F15}" type="presParOf" srcId="{3B3A0FD9-BC97-45C5-91AC-F8873C4B66E2}" destId="{F8C18606-20D3-4C4A-9244-CED9D0354A79}" srcOrd="13" destOrd="0" presId="urn:microsoft.com/office/officeart/2005/8/layout/list1"/>
    <dgm:cxn modelId="{1708F668-E3E0-43C7-9CE8-EDCD0A44F749}" type="presParOf" srcId="{3B3A0FD9-BC97-45C5-91AC-F8873C4B66E2}" destId="{EE437115-7C97-46D4-AF74-3E4491E4C57C}" srcOrd="14" destOrd="0" presId="urn:microsoft.com/office/officeart/2005/8/layout/list1"/>
    <dgm:cxn modelId="{AC945A67-6AD4-4065-9959-030B7F499FCB}" type="presParOf" srcId="{3B3A0FD9-BC97-45C5-91AC-F8873C4B66E2}" destId="{6A5C2A0E-BF59-47A6-A66E-39226E0BF19E}" srcOrd="15" destOrd="0" presId="urn:microsoft.com/office/officeart/2005/8/layout/list1"/>
    <dgm:cxn modelId="{BF345C1F-1B02-4E64-8EA7-4022B1E3528F}" type="presParOf" srcId="{3B3A0FD9-BC97-45C5-91AC-F8873C4B66E2}" destId="{46203E23-C95D-4845-9CF2-55084886BE27}" srcOrd="16" destOrd="0" presId="urn:microsoft.com/office/officeart/2005/8/layout/list1"/>
    <dgm:cxn modelId="{F7ED013C-9DF4-443D-867F-49CD6CC837EC}" type="presParOf" srcId="{46203E23-C95D-4845-9CF2-55084886BE27}" destId="{D9386E0B-A62E-4B95-872C-2C2AAE7AA1AD}" srcOrd="0" destOrd="0" presId="urn:microsoft.com/office/officeart/2005/8/layout/list1"/>
    <dgm:cxn modelId="{537602E0-2316-4CC5-9D3B-146EE88DCF4D}" type="presParOf" srcId="{46203E23-C95D-4845-9CF2-55084886BE27}" destId="{7B1167EB-EDCB-4F83-889E-1A8C486BA576}" srcOrd="1" destOrd="0" presId="urn:microsoft.com/office/officeart/2005/8/layout/list1"/>
    <dgm:cxn modelId="{496256B6-4B23-4E4B-AEBE-75A161E1606F}" type="presParOf" srcId="{3B3A0FD9-BC97-45C5-91AC-F8873C4B66E2}" destId="{5F12D73D-568A-4DE2-B1E7-DD937F4B4D26}" srcOrd="17" destOrd="0" presId="urn:microsoft.com/office/officeart/2005/8/layout/list1"/>
    <dgm:cxn modelId="{357256B9-515F-4993-ACAE-6171829742EE}" type="presParOf" srcId="{3B3A0FD9-BC97-45C5-91AC-F8873C4B66E2}" destId="{CAD06041-978C-4B86-9D49-119EDD74D69B}" srcOrd="18" destOrd="0" presId="urn:microsoft.com/office/officeart/2005/8/layout/list1"/>
    <dgm:cxn modelId="{57C6681F-F600-4DE5-9C93-EA053F509FCC}" type="presParOf" srcId="{3B3A0FD9-BC97-45C5-91AC-F8873C4B66E2}" destId="{61563C13-AA8D-4802-AEF2-4792D2FBCD66}" srcOrd="19" destOrd="0" presId="urn:microsoft.com/office/officeart/2005/8/layout/list1"/>
    <dgm:cxn modelId="{928863FA-212B-4ACB-8AF7-9B8222CAA731}" type="presParOf" srcId="{3B3A0FD9-BC97-45C5-91AC-F8873C4B66E2}" destId="{4A3579AF-DF23-4832-97ED-D6F9BCFB4F29}" srcOrd="20" destOrd="0" presId="urn:microsoft.com/office/officeart/2005/8/layout/list1"/>
    <dgm:cxn modelId="{ED566FA2-4C60-4F61-9FE2-4E623C28C903}" type="presParOf" srcId="{4A3579AF-DF23-4832-97ED-D6F9BCFB4F29}" destId="{4C4A9F59-C5D6-47C5-872D-47CFF0262320}" srcOrd="0" destOrd="0" presId="urn:microsoft.com/office/officeart/2005/8/layout/list1"/>
    <dgm:cxn modelId="{E64B8102-8B03-43DA-8759-F5D6EE70F440}" type="presParOf" srcId="{4A3579AF-DF23-4832-97ED-D6F9BCFB4F29}" destId="{B00105C3-0411-41B2-9D02-27041BD9AAD1}" srcOrd="1" destOrd="0" presId="urn:microsoft.com/office/officeart/2005/8/layout/list1"/>
    <dgm:cxn modelId="{4355DC1B-D2B5-4613-8AA4-1E1B13560704}" type="presParOf" srcId="{3B3A0FD9-BC97-45C5-91AC-F8873C4B66E2}" destId="{4E7016B0-1F1D-4B28-97C2-D2EDFD96AF29}" srcOrd="21" destOrd="0" presId="urn:microsoft.com/office/officeart/2005/8/layout/list1"/>
    <dgm:cxn modelId="{C2ACFDED-B570-4C6B-AB9C-A5BF5C7983D1}" type="presParOf" srcId="{3B3A0FD9-BC97-45C5-91AC-F8873C4B66E2}" destId="{19134652-90B3-4B3E-8179-6843774B6D52}"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4B8DAE-B536-4688-8CA7-A36A94A0A869}">
      <dsp:nvSpPr>
        <dsp:cNvPr id="0" name=""/>
        <dsp:cNvSpPr/>
      </dsp:nvSpPr>
      <dsp:spPr>
        <a:xfrm>
          <a:off x="0" y="2115"/>
          <a:ext cx="2787289" cy="575639"/>
        </a:xfrm>
        <a:prstGeom prst="roundRect">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t>CONTENT</a:t>
          </a:r>
          <a:endParaRPr lang="zh-TW" sz="2400" kern="1200"/>
        </a:p>
      </dsp:txBody>
      <dsp:txXfrm>
        <a:off x="28100" y="30215"/>
        <a:ext cx="2731089" cy="519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EE4A1C-4C65-467F-8659-17F12CC88CD3}">
      <dsp:nvSpPr>
        <dsp:cNvPr id="0" name=""/>
        <dsp:cNvSpPr/>
      </dsp:nvSpPr>
      <dsp:spPr>
        <a:xfrm>
          <a:off x="-4262901" y="-654021"/>
          <a:ext cx="5079096" cy="5079096"/>
        </a:xfrm>
        <a:prstGeom prst="blockArc">
          <a:avLst>
            <a:gd name="adj1" fmla="val 18900000"/>
            <a:gd name="adj2" fmla="val 2700000"/>
            <a:gd name="adj3" fmla="val 425"/>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EB0FD1-88CF-4C7C-AE6F-C908415B3C10}">
      <dsp:nvSpPr>
        <dsp:cNvPr id="0" name=""/>
        <dsp:cNvSpPr/>
      </dsp:nvSpPr>
      <dsp:spPr>
        <a:xfrm>
          <a:off x="427609" y="289918"/>
          <a:ext cx="3819510" cy="5801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0485" tIns="68580" rIns="68580" bIns="68580" numCol="1" spcCol="1270" anchor="ctr" anchorCtr="0">
          <a:noAutofit/>
        </a:bodyPr>
        <a:lstStyle/>
        <a:p>
          <a:pPr lvl="0" algn="l" defTabSz="1200150">
            <a:lnSpc>
              <a:spcPct val="90000"/>
            </a:lnSpc>
            <a:spcBef>
              <a:spcPct val="0"/>
            </a:spcBef>
            <a:spcAft>
              <a:spcPct val="35000"/>
            </a:spcAft>
          </a:pPr>
          <a:r>
            <a:rPr lang="en-US" altLang="zh-TW" sz="2700" kern="1200" dirty="0" smtClean="0">
              <a:latin typeface="Comic Sans MS" panose="030F0702030302020204" pitchFamily="66" charset="0"/>
            </a:rPr>
            <a:t>Introduction</a:t>
          </a:r>
          <a:endParaRPr lang="zh-TW" altLang="en-US" sz="2700" kern="1200" dirty="0">
            <a:latin typeface="Comic Sans MS" panose="030F0702030302020204" pitchFamily="66" charset="0"/>
          </a:endParaRPr>
        </a:p>
      </dsp:txBody>
      <dsp:txXfrm>
        <a:off x="427609" y="289918"/>
        <a:ext cx="3819510" cy="580138"/>
      </dsp:txXfrm>
    </dsp:sp>
    <dsp:sp modelId="{F1E52652-9978-4135-B1F0-7E42022878EE}">
      <dsp:nvSpPr>
        <dsp:cNvPr id="0" name=""/>
        <dsp:cNvSpPr/>
      </dsp:nvSpPr>
      <dsp:spPr>
        <a:xfrm>
          <a:off x="65023" y="217401"/>
          <a:ext cx="725173" cy="725173"/>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7FF941B0-CD53-4926-8398-66360BC3C0C8}">
      <dsp:nvSpPr>
        <dsp:cNvPr id="0" name=""/>
        <dsp:cNvSpPr/>
      </dsp:nvSpPr>
      <dsp:spPr>
        <a:xfrm>
          <a:off x="760216" y="1160277"/>
          <a:ext cx="3486903" cy="5801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0485" tIns="68580" rIns="68580" bIns="68580" numCol="1" spcCol="1270" anchor="ctr" anchorCtr="0">
          <a:noAutofit/>
        </a:bodyPr>
        <a:lstStyle/>
        <a:p>
          <a:pPr lvl="0" algn="l" defTabSz="1200150">
            <a:lnSpc>
              <a:spcPct val="90000"/>
            </a:lnSpc>
            <a:spcBef>
              <a:spcPct val="0"/>
            </a:spcBef>
            <a:spcAft>
              <a:spcPct val="35000"/>
            </a:spcAft>
          </a:pPr>
          <a:r>
            <a:rPr lang="en-US" altLang="zh-TW" sz="2700" kern="1200" dirty="0" smtClean="0">
              <a:latin typeface="Comic Sans MS" panose="030F0702030302020204" pitchFamily="66" charset="0"/>
            </a:rPr>
            <a:t>Experiment</a:t>
          </a:r>
          <a:endParaRPr lang="zh-TW" altLang="en-US" sz="2700" kern="1200" dirty="0">
            <a:latin typeface="Comic Sans MS" panose="030F0702030302020204" pitchFamily="66" charset="0"/>
          </a:endParaRPr>
        </a:p>
      </dsp:txBody>
      <dsp:txXfrm>
        <a:off x="760216" y="1160277"/>
        <a:ext cx="3486903" cy="580138"/>
      </dsp:txXfrm>
    </dsp:sp>
    <dsp:sp modelId="{EF9566F5-82F3-4F56-94DB-288EBFC09A9B}">
      <dsp:nvSpPr>
        <dsp:cNvPr id="0" name=""/>
        <dsp:cNvSpPr/>
      </dsp:nvSpPr>
      <dsp:spPr>
        <a:xfrm>
          <a:off x="397629" y="1087760"/>
          <a:ext cx="725173" cy="725173"/>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6FCA90F5-EE65-4147-8E49-46060CDC601E}">
      <dsp:nvSpPr>
        <dsp:cNvPr id="0" name=""/>
        <dsp:cNvSpPr/>
      </dsp:nvSpPr>
      <dsp:spPr>
        <a:xfrm>
          <a:off x="760216" y="2030637"/>
          <a:ext cx="3486903" cy="5801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0485" tIns="68580" rIns="68580" bIns="68580" numCol="1" spcCol="1270" anchor="ctr" anchorCtr="0">
          <a:noAutofit/>
        </a:bodyPr>
        <a:lstStyle/>
        <a:p>
          <a:pPr lvl="0" algn="l" defTabSz="1200150">
            <a:lnSpc>
              <a:spcPct val="90000"/>
            </a:lnSpc>
            <a:spcBef>
              <a:spcPct val="0"/>
            </a:spcBef>
            <a:spcAft>
              <a:spcPct val="35000"/>
            </a:spcAft>
          </a:pPr>
          <a:r>
            <a:rPr lang="en-US" altLang="zh-TW" sz="2700" kern="1200" dirty="0" smtClean="0">
              <a:latin typeface="Comic Sans MS" panose="030F0702030302020204" pitchFamily="66" charset="0"/>
            </a:rPr>
            <a:t>Method</a:t>
          </a:r>
          <a:endParaRPr lang="zh-TW" altLang="en-US" sz="2700" kern="1200" dirty="0">
            <a:latin typeface="Comic Sans MS" panose="030F0702030302020204" pitchFamily="66" charset="0"/>
          </a:endParaRPr>
        </a:p>
      </dsp:txBody>
      <dsp:txXfrm>
        <a:off x="760216" y="2030637"/>
        <a:ext cx="3486903" cy="580138"/>
      </dsp:txXfrm>
    </dsp:sp>
    <dsp:sp modelId="{955D55E5-7D4A-42F5-B165-EF64A3BD2162}">
      <dsp:nvSpPr>
        <dsp:cNvPr id="0" name=""/>
        <dsp:cNvSpPr/>
      </dsp:nvSpPr>
      <dsp:spPr>
        <a:xfrm>
          <a:off x="397629" y="1958119"/>
          <a:ext cx="725173" cy="725173"/>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36C7A07-16F4-4010-85A2-CD2458B16EBB}">
      <dsp:nvSpPr>
        <dsp:cNvPr id="0" name=""/>
        <dsp:cNvSpPr/>
      </dsp:nvSpPr>
      <dsp:spPr>
        <a:xfrm>
          <a:off x="427609" y="2900996"/>
          <a:ext cx="3819510" cy="5801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0485" tIns="68580" rIns="68580" bIns="68580" numCol="1" spcCol="1270" anchor="ctr" anchorCtr="0">
          <a:noAutofit/>
        </a:bodyPr>
        <a:lstStyle/>
        <a:p>
          <a:pPr lvl="0" algn="l" defTabSz="1200150">
            <a:lnSpc>
              <a:spcPct val="90000"/>
            </a:lnSpc>
            <a:spcBef>
              <a:spcPct val="0"/>
            </a:spcBef>
            <a:spcAft>
              <a:spcPct val="35000"/>
            </a:spcAft>
          </a:pPr>
          <a:r>
            <a:rPr lang="en-US" altLang="zh-TW" sz="2700" kern="1200" dirty="0" smtClean="0">
              <a:latin typeface="Comic Sans MS" panose="030F0702030302020204" pitchFamily="66" charset="0"/>
            </a:rPr>
            <a:t>Discussion</a:t>
          </a:r>
          <a:endParaRPr lang="zh-TW" altLang="en-US" sz="2700" kern="1200" dirty="0">
            <a:latin typeface="Comic Sans MS" panose="030F0702030302020204" pitchFamily="66" charset="0"/>
          </a:endParaRPr>
        </a:p>
      </dsp:txBody>
      <dsp:txXfrm>
        <a:off x="427609" y="2900996"/>
        <a:ext cx="3819510" cy="580138"/>
      </dsp:txXfrm>
    </dsp:sp>
    <dsp:sp modelId="{9153B626-9CA4-4578-8DC8-47961ECA54AB}">
      <dsp:nvSpPr>
        <dsp:cNvPr id="0" name=""/>
        <dsp:cNvSpPr/>
      </dsp:nvSpPr>
      <dsp:spPr>
        <a:xfrm>
          <a:off x="65023" y="2828479"/>
          <a:ext cx="725173" cy="725173"/>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95426-5B24-4DDF-99E3-A314BE6FF981}">
      <dsp:nvSpPr>
        <dsp:cNvPr id="0" name=""/>
        <dsp:cNvSpPr/>
      </dsp:nvSpPr>
      <dsp:spPr>
        <a:xfrm>
          <a:off x="0" y="333450"/>
          <a:ext cx="3651400" cy="3528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D260D49-0D20-4200-9DC7-87523391D85C}">
      <dsp:nvSpPr>
        <dsp:cNvPr id="0" name=""/>
        <dsp:cNvSpPr/>
      </dsp:nvSpPr>
      <dsp:spPr>
        <a:xfrm>
          <a:off x="200968" y="126810"/>
          <a:ext cx="2813561" cy="4132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346" tIns="0" rIns="106346" bIns="0" numCol="1" spcCol="1270" anchor="ctr" anchorCtr="0">
          <a:noAutofit/>
        </a:bodyPr>
        <a:lstStyle/>
        <a:p>
          <a:pPr lvl="0" algn="l" defTabSz="622300">
            <a:lnSpc>
              <a:spcPct val="90000"/>
            </a:lnSpc>
            <a:spcBef>
              <a:spcPct val="0"/>
            </a:spcBef>
            <a:spcAft>
              <a:spcPct val="35000"/>
            </a:spcAft>
          </a:pPr>
          <a:r>
            <a:rPr lang="en-US" altLang="zh-TW" sz="1400" kern="1200" dirty="0" smtClean="0">
              <a:latin typeface="Comic Sans MS" panose="030F0702030302020204" pitchFamily="66" charset="0"/>
            </a:rPr>
            <a:t>Military Reconnaissance</a:t>
          </a:r>
          <a:endParaRPr lang="zh-TW" altLang="en-US" sz="1400" kern="1200" dirty="0">
            <a:latin typeface="Comic Sans MS" panose="030F0702030302020204" pitchFamily="66" charset="0"/>
          </a:endParaRPr>
        </a:p>
      </dsp:txBody>
      <dsp:txXfrm>
        <a:off x="221143" y="146985"/>
        <a:ext cx="2773211" cy="372930"/>
      </dsp:txXfrm>
    </dsp:sp>
    <dsp:sp modelId="{848967E1-4452-4191-B8E9-911E521DEF80}">
      <dsp:nvSpPr>
        <dsp:cNvPr id="0" name=""/>
        <dsp:cNvSpPr/>
      </dsp:nvSpPr>
      <dsp:spPr>
        <a:xfrm>
          <a:off x="0" y="968491"/>
          <a:ext cx="3661087" cy="3528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D37081F-1AF6-4DA9-B8A7-3297FA5070C0}">
      <dsp:nvSpPr>
        <dsp:cNvPr id="0" name=""/>
        <dsp:cNvSpPr/>
      </dsp:nvSpPr>
      <dsp:spPr>
        <a:xfrm>
          <a:off x="200968" y="761850"/>
          <a:ext cx="2813561" cy="4132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346" tIns="0" rIns="106346" bIns="0" numCol="1" spcCol="1270" anchor="ctr" anchorCtr="0">
          <a:noAutofit/>
        </a:bodyPr>
        <a:lstStyle/>
        <a:p>
          <a:pPr lvl="0" algn="l" defTabSz="622300">
            <a:lnSpc>
              <a:spcPct val="90000"/>
            </a:lnSpc>
            <a:spcBef>
              <a:spcPct val="0"/>
            </a:spcBef>
            <a:spcAft>
              <a:spcPct val="35000"/>
            </a:spcAft>
          </a:pPr>
          <a:r>
            <a:rPr lang="en-US" altLang="zh-TW" sz="1400" kern="1200" dirty="0" smtClean="0">
              <a:latin typeface="Comic Sans MS" panose="030F0702030302020204" pitchFamily="66" charset="0"/>
            </a:rPr>
            <a:t>Inspection of Infrastructures</a:t>
          </a:r>
          <a:endParaRPr lang="zh-TW" altLang="en-US" sz="1400" kern="1200" dirty="0">
            <a:latin typeface="Comic Sans MS" panose="030F0702030302020204" pitchFamily="66" charset="0"/>
          </a:endParaRPr>
        </a:p>
      </dsp:txBody>
      <dsp:txXfrm>
        <a:off x="221143" y="782025"/>
        <a:ext cx="2773211" cy="372930"/>
      </dsp:txXfrm>
    </dsp:sp>
    <dsp:sp modelId="{DF972AEA-135A-462E-812F-1EBA2B4C6FD4}">
      <dsp:nvSpPr>
        <dsp:cNvPr id="0" name=""/>
        <dsp:cNvSpPr/>
      </dsp:nvSpPr>
      <dsp:spPr>
        <a:xfrm>
          <a:off x="0" y="1603531"/>
          <a:ext cx="3667397" cy="3528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8938B52-4E50-4B77-BEAF-B90AAC008B48}">
      <dsp:nvSpPr>
        <dsp:cNvPr id="0" name=""/>
        <dsp:cNvSpPr/>
      </dsp:nvSpPr>
      <dsp:spPr>
        <a:xfrm>
          <a:off x="200968" y="1396891"/>
          <a:ext cx="2813561" cy="4132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346" tIns="0" rIns="106346" bIns="0" numCol="1" spcCol="1270" anchor="ctr" anchorCtr="0">
          <a:noAutofit/>
        </a:bodyPr>
        <a:lstStyle/>
        <a:p>
          <a:pPr lvl="0" algn="l" defTabSz="622300">
            <a:lnSpc>
              <a:spcPct val="90000"/>
            </a:lnSpc>
            <a:spcBef>
              <a:spcPct val="0"/>
            </a:spcBef>
            <a:spcAft>
              <a:spcPct val="35000"/>
            </a:spcAft>
          </a:pPr>
          <a:r>
            <a:rPr lang="en-US" altLang="zh-TW" sz="1400" kern="1200" dirty="0" smtClean="0">
              <a:latin typeface="Comic Sans MS" panose="030F0702030302020204" pitchFamily="66" charset="0"/>
            </a:rPr>
            <a:t>Smart Agriculture</a:t>
          </a:r>
          <a:endParaRPr lang="zh-TW" altLang="en-US" sz="1400" kern="1200" dirty="0">
            <a:latin typeface="Comic Sans MS" panose="030F0702030302020204" pitchFamily="66" charset="0"/>
          </a:endParaRPr>
        </a:p>
      </dsp:txBody>
      <dsp:txXfrm>
        <a:off x="221143" y="1417066"/>
        <a:ext cx="2773211" cy="372930"/>
      </dsp:txXfrm>
    </dsp:sp>
    <dsp:sp modelId="{EE437115-7C97-46D4-AF74-3E4491E4C57C}">
      <dsp:nvSpPr>
        <dsp:cNvPr id="0" name=""/>
        <dsp:cNvSpPr/>
      </dsp:nvSpPr>
      <dsp:spPr>
        <a:xfrm>
          <a:off x="0" y="2238571"/>
          <a:ext cx="3672944" cy="3528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953F839-BE67-4285-87C1-9C4CD09B452B}">
      <dsp:nvSpPr>
        <dsp:cNvPr id="0" name=""/>
        <dsp:cNvSpPr/>
      </dsp:nvSpPr>
      <dsp:spPr>
        <a:xfrm>
          <a:off x="200968" y="2031931"/>
          <a:ext cx="2813561" cy="4132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346" tIns="0" rIns="106346" bIns="0" numCol="1" spcCol="1270" anchor="ctr" anchorCtr="0">
          <a:noAutofit/>
        </a:bodyPr>
        <a:lstStyle/>
        <a:p>
          <a:pPr lvl="0" algn="l" defTabSz="622300">
            <a:lnSpc>
              <a:spcPct val="90000"/>
            </a:lnSpc>
            <a:spcBef>
              <a:spcPct val="0"/>
            </a:spcBef>
            <a:spcAft>
              <a:spcPct val="35000"/>
            </a:spcAft>
          </a:pPr>
          <a:r>
            <a:rPr lang="en-US" altLang="zh-TW" sz="1400" kern="1200" dirty="0" smtClean="0">
              <a:latin typeface="Comic Sans MS" panose="030F0702030302020204" pitchFamily="66" charset="0"/>
            </a:rPr>
            <a:t>Traffic Management</a:t>
          </a:r>
          <a:endParaRPr lang="zh-TW" altLang="en-US" sz="1400" kern="1200" dirty="0">
            <a:latin typeface="Comic Sans MS" panose="030F0702030302020204" pitchFamily="66" charset="0"/>
          </a:endParaRPr>
        </a:p>
      </dsp:txBody>
      <dsp:txXfrm>
        <a:off x="221143" y="2052106"/>
        <a:ext cx="2773211" cy="372930"/>
      </dsp:txXfrm>
    </dsp:sp>
    <dsp:sp modelId="{CAD06041-978C-4B86-9D49-119EDD74D69B}">
      <dsp:nvSpPr>
        <dsp:cNvPr id="0" name=""/>
        <dsp:cNvSpPr/>
      </dsp:nvSpPr>
      <dsp:spPr>
        <a:xfrm>
          <a:off x="0" y="2873611"/>
          <a:ext cx="3672903" cy="3528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B1167EB-EDCB-4F83-889E-1A8C486BA576}">
      <dsp:nvSpPr>
        <dsp:cNvPr id="0" name=""/>
        <dsp:cNvSpPr/>
      </dsp:nvSpPr>
      <dsp:spPr>
        <a:xfrm>
          <a:off x="200968" y="2666971"/>
          <a:ext cx="2813561" cy="4132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346" tIns="0" rIns="106346" bIns="0" numCol="1" spcCol="1270" anchor="ctr" anchorCtr="0">
          <a:noAutofit/>
        </a:bodyPr>
        <a:lstStyle/>
        <a:p>
          <a:pPr lvl="0" algn="l" defTabSz="622300">
            <a:lnSpc>
              <a:spcPct val="90000"/>
            </a:lnSpc>
            <a:spcBef>
              <a:spcPct val="0"/>
            </a:spcBef>
            <a:spcAft>
              <a:spcPct val="35000"/>
            </a:spcAft>
          </a:pPr>
          <a:r>
            <a:rPr lang="en-US" altLang="zh-TW" sz="1400" kern="1200" dirty="0" smtClean="0">
              <a:latin typeface="Comic Sans MS" panose="030F0702030302020204" pitchFamily="66" charset="0"/>
            </a:rPr>
            <a:t>Border surveillance</a:t>
          </a:r>
          <a:endParaRPr lang="zh-TW" altLang="en-US" sz="1400" kern="1200" dirty="0">
            <a:latin typeface="Comic Sans MS" panose="030F0702030302020204" pitchFamily="66" charset="0"/>
          </a:endParaRPr>
        </a:p>
      </dsp:txBody>
      <dsp:txXfrm>
        <a:off x="221143" y="2687146"/>
        <a:ext cx="2773211" cy="372930"/>
      </dsp:txXfrm>
    </dsp:sp>
    <dsp:sp modelId="{19134652-90B3-4B3E-8179-6843774B6D52}">
      <dsp:nvSpPr>
        <dsp:cNvPr id="0" name=""/>
        <dsp:cNvSpPr/>
      </dsp:nvSpPr>
      <dsp:spPr>
        <a:xfrm>
          <a:off x="0" y="3508651"/>
          <a:ext cx="3685725" cy="3528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00105C3-0411-41B2-9D02-27041BD9AAD1}">
      <dsp:nvSpPr>
        <dsp:cNvPr id="0" name=""/>
        <dsp:cNvSpPr/>
      </dsp:nvSpPr>
      <dsp:spPr>
        <a:xfrm>
          <a:off x="200968" y="3302010"/>
          <a:ext cx="2813561" cy="4132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346" tIns="0" rIns="106346" bIns="0" numCol="1" spcCol="1270" anchor="ctr" anchorCtr="0">
          <a:noAutofit/>
        </a:bodyPr>
        <a:lstStyle/>
        <a:p>
          <a:pPr lvl="0" algn="l" defTabSz="622300">
            <a:lnSpc>
              <a:spcPct val="90000"/>
            </a:lnSpc>
            <a:spcBef>
              <a:spcPct val="0"/>
            </a:spcBef>
            <a:spcAft>
              <a:spcPct val="35000"/>
            </a:spcAft>
          </a:pPr>
          <a:r>
            <a:rPr lang="en-US" altLang="zh-TW" sz="1400" kern="1200" dirty="0" smtClean="0">
              <a:latin typeface="Comic Sans MS" panose="030F0702030302020204" pitchFamily="66" charset="0"/>
            </a:rPr>
            <a:t>Cargo delivery</a:t>
          </a:r>
          <a:endParaRPr lang="zh-TW" altLang="en-US" sz="1400" kern="1200" dirty="0">
            <a:latin typeface="Comic Sans MS" panose="030F0702030302020204" pitchFamily="66" charset="0"/>
          </a:endParaRPr>
        </a:p>
      </dsp:txBody>
      <dsp:txXfrm>
        <a:off x="221143" y="3322185"/>
        <a:ext cx="2773211"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E32B7-19C5-4095-9C95-F277E30D1456}" type="datetimeFigureOut">
              <a:rPr lang="zh-TW" altLang="en-US" smtClean="0"/>
              <a:t>2019/12/30</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47162-ED96-4A84-A335-5A9AFCA350A4}" type="slidenum">
              <a:rPr lang="zh-TW" altLang="en-US" smtClean="0"/>
              <a:t>‹#›</a:t>
            </a:fld>
            <a:endParaRPr lang="zh-TW" altLang="en-US"/>
          </a:p>
        </p:txBody>
      </p:sp>
    </p:spTree>
    <p:extLst>
      <p:ext uri="{BB962C8B-B14F-4D97-AF65-F5344CB8AC3E}">
        <p14:creationId xmlns:p14="http://schemas.microsoft.com/office/powerpoint/2010/main" val="3349631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4447162-ED96-4A84-A335-5A9AFCA350A4}" type="slidenum">
              <a:rPr lang="zh-TW" altLang="en-US" smtClean="0"/>
              <a:t>10</a:t>
            </a:fld>
            <a:endParaRPr lang="zh-TW" altLang="en-US"/>
          </a:p>
        </p:txBody>
      </p:sp>
    </p:spTree>
    <p:extLst>
      <p:ext uri="{BB962C8B-B14F-4D97-AF65-F5344CB8AC3E}">
        <p14:creationId xmlns:p14="http://schemas.microsoft.com/office/powerpoint/2010/main" val="862071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D0C519A4-C899-4FE3-B2C0-EA32C1E2A373}" type="datetime1">
              <a:rPr lang="zh-TW" altLang="en-US" smtClean="0"/>
              <a:t>2019/12/30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128DF73-0FD1-4EFB-B6B9-20BE1557E8C1}" type="slidenum">
              <a:rPr lang="zh-TW" altLang="en-US" smtClean="0"/>
              <a:t>‹#›</a:t>
            </a:fld>
            <a:endParaRPr lang="zh-TW" altLang="en-US"/>
          </a:p>
        </p:txBody>
      </p:sp>
    </p:spTree>
    <p:extLst>
      <p:ext uri="{BB962C8B-B14F-4D97-AF65-F5344CB8AC3E}">
        <p14:creationId xmlns:p14="http://schemas.microsoft.com/office/powerpoint/2010/main" val="3187983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AF725E2-3DF1-496F-923B-ADC93C1FF91E}" type="datetime1">
              <a:rPr lang="zh-TW" altLang="en-US" smtClean="0"/>
              <a:t>2019/12/30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128DF73-0FD1-4EFB-B6B9-20BE1557E8C1}" type="slidenum">
              <a:rPr lang="zh-TW" altLang="en-US" smtClean="0"/>
              <a:t>‹#›</a:t>
            </a:fld>
            <a:endParaRPr lang="zh-TW" altLang="en-US"/>
          </a:p>
        </p:txBody>
      </p:sp>
    </p:spTree>
    <p:extLst>
      <p:ext uri="{BB962C8B-B14F-4D97-AF65-F5344CB8AC3E}">
        <p14:creationId xmlns:p14="http://schemas.microsoft.com/office/powerpoint/2010/main" val="2009802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A639709-0C54-4055-B8A5-334E3C574642}" type="datetime1">
              <a:rPr lang="zh-TW" altLang="en-US" smtClean="0"/>
              <a:t>2019/12/30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128DF73-0FD1-4EFB-B6B9-20BE1557E8C1}" type="slidenum">
              <a:rPr lang="zh-TW" altLang="en-US" smtClean="0"/>
              <a:t>‹#›</a:t>
            </a:fld>
            <a:endParaRPr lang="zh-TW" altLang="en-US"/>
          </a:p>
        </p:txBody>
      </p:sp>
    </p:spTree>
    <p:extLst>
      <p:ext uri="{BB962C8B-B14F-4D97-AF65-F5344CB8AC3E}">
        <p14:creationId xmlns:p14="http://schemas.microsoft.com/office/powerpoint/2010/main" val="3726345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29E66E2-A720-4114-9EAD-35F33426C266}" type="datetime1">
              <a:rPr lang="zh-TW" altLang="en-US" smtClean="0"/>
              <a:t>2019/12/30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128DF73-0FD1-4EFB-B6B9-20BE1557E8C1}" type="slidenum">
              <a:rPr lang="zh-TW" altLang="en-US" smtClean="0"/>
              <a:t>‹#›</a:t>
            </a:fld>
            <a:endParaRPr lang="zh-TW" altLang="en-US"/>
          </a:p>
        </p:txBody>
      </p:sp>
    </p:spTree>
    <p:extLst>
      <p:ext uri="{BB962C8B-B14F-4D97-AF65-F5344CB8AC3E}">
        <p14:creationId xmlns:p14="http://schemas.microsoft.com/office/powerpoint/2010/main" val="1714458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EC6CA15E-6041-4E19-A88F-713A849FAB1F}" type="datetime1">
              <a:rPr lang="zh-TW" altLang="en-US" smtClean="0"/>
              <a:t>2019/12/30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128DF73-0FD1-4EFB-B6B9-20BE1557E8C1}" type="slidenum">
              <a:rPr lang="zh-TW" altLang="en-US" smtClean="0"/>
              <a:t>‹#›</a:t>
            </a:fld>
            <a:endParaRPr lang="zh-TW" altLang="en-US"/>
          </a:p>
        </p:txBody>
      </p:sp>
    </p:spTree>
    <p:extLst>
      <p:ext uri="{BB962C8B-B14F-4D97-AF65-F5344CB8AC3E}">
        <p14:creationId xmlns:p14="http://schemas.microsoft.com/office/powerpoint/2010/main" val="408510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ED1B1673-2459-4015-8514-10CC325F640F}" type="datetime1">
              <a:rPr lang="zh-TW" altLang="en-US" smtClean="0"/>
              <a:t>2019/12/30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128DF73-0FD1-4EFB-B6B9-20BE1557E8C1}" type="slidenum">
              <a:rPr lang="zh-TW" altLang="en-US" smtClean="0"/>
              <a:t>‹#›</a:t>
            </a:fld>
            <a:endParaRPr lang="zh-TW" altLang="en-US"/>
          </a:p>
        </p:txBody>
      </p:sp>
    </p:spTree>
    <p:extLst>
      <p:ext uri="{BB962C8B-B14F-4D97-AF65-F5344CB8AC3E}">
        <p14:creationId xmlns:p14="http://schemas.microsoft.com/office/powerpoint/2010/main" val="3850841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14BBF4F7-C57C-4105-9534-84A0BF80F02F}" type="datetime1">
              <a:rPr lang="zh-TW" altLang="en-US" smtClean="0"/>
              <a:t>2019/12/30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128DF73-0FD1-4EFB-B6B9-20BE1557E8C1}" type="slidenum">
              <a:rPr lang="zh-TW" altLang="en-US" smtClean="0"/>
              <a:t>‹#›</a:t>
            </a:fld>
            <a:endParaRPr lang="zh-TW" altLang="en-US"/>
          </a:p>
        </p:txBody>
      </p:sp>
    </p:spTree>
    <p:extLst>
      <p:ext uri="{BB962C8B-B14F-4D97-AF65-F5344CB8AC3E}">
        <p14:creationId xmlns:p14="http://schemas.microsoft.com/office/powerpoint/2010/main" val="484852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973340D1-97F9-4595-91A4-880B1C854E40}" type="datetime1">
              <a:rPr lang="zh-TW" altLang="en-US" smtClean="0"/>
              <a:t>2019/12/30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128DF73-0FD1-4EFB-B6B9-20BE1557E8C1}" type="slidenum">
              <a:rPr lang="zh-TW" altLang="en-US" smtClean="0"/>
              <a:t>‹#›</a:t>
            </a:fld>
            <a:endParaRPr lang="zh-TW" altLang="en-US"/>
          </a:p>
        </p:txBody>
      </p:sp>
    </p:spTree>
    <p:extLst>
      <p:ext uri="{BB962C8B-B14F-4D97-AF65-F5344CB8AC3E}">
        <p14:creationId xmlns:p14="http://schemas.microsoft.com/office/powerpoint/2010/main" val="1564866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17D0E3B-C414-4A74-9F90-82C22692D280}" type="datetime1">
              <a:rPr lang="zh-TW" altLang="en-US" smtClean="0"/>
              <a:t>2019/12/30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128DF73-0FD1-4EFB-B6B9-20BE1557E8C1}" type="slidenum">
              <a:rPr lang="zh-TW" altLang="en-US" smtClean="0"/>
              <a:t>‹#›</a:t>
            </a:fld>
            <a:endParaRPr lang="zh-TW" altLang="en-US"/>
          </a:p>
        </p:txBody>
      </p:sp>
    </p:spTree>
    <p:extLst>
      <p:ext uri="{BB962C8B-B14F-4D97-AF65-F5344CB8AC3E}">
        <p14:creationId xmlns:p14="http://schemas.microsoft.com/office/powerpoint/2010/main" val="1096783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2C132A8D-7E8C-45E9-AF19-479C7BF98E21}" type="datetime1">
              <a:rPr lang="zh-TW" altLang="en-US" smtClean="0"/>
              <a:t>2019/12/30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128DF73-0FD1-4EFB-B6B9-20BE1557E8C1}" type="slidenum">
              <a:rPr lang="zh-TW" altLang="en-US" smtClean="0"/>
              <a:t>‹#›</a:t>
            </a:fld>
            <a:endParaRPr lang="zh-TW" altLang="en-US"/>
          </a:p>
        </p:txBody>
      </p:sp>
    </p:spTree>
    <p:extLst>
      <p:ext uri="{BB962C8B-B14F-4D97-AF65-F5344CB8AC3E}">
        <p14:creationId xmlns:p14="http://schemas.microsoft.com/office/powerpoint/2010/main" val="4168563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E5E4FAB2-8603-4182-B607-B8D4C5ACF843}" type="datetime1">
              <a:rPr lang="zh-TW" altLang="en-US" smtClean="0"/>
              <a:t>2019/12/30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128DF73-0FD1-4EFB-B6B9-20BE1557E8C1}" type="slidenum">
              <a:rPr lang="zh-TW" altLang="en-US" smtClean="0"/>
              <a:t>‹#›</a:t>
            </a:fld>
            <a:endParaRPr lang="zh-TW" altLang="en-US"/>
          </a:p>
        </p:txBody>
      </p:sp>
    </p:spTree>
    <p:extLst>
      <p:ext uri="{BB962C8B-B14F-4D97-AF65-F5344CB8AC3E}">
        <p14:creationId xmlns:p14="http://schemas.microsoft.com/office/powerpoint/2010/main" val="2706851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AA6340-B1F5-49D0-BCE2-BF206B87664B}" type="datetime1">
              <a:rPr lang="zh-TW" altLang="en-US" smtClean="0"/>
              <a:t>2019/12/30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8DF73-0FD1-4EFB-B6B9-20BE1557E8C1}" type="slidenum">
              <a:rPr lang="zh-TW" altLang="en-US" smtClean="0"/>
              <a:t>‹#›</a:t>
            </a:fld>
            <a:endParaRPr lang="zh-TW" altLang="en-US"/>
          </a:p>
        </p:txBody>
      </p:sp>
    </p:spTree>
    <p:extLst>
      <p:ext uri="{BB962C8B-B14F-4D97-AF65-F5344CB8AC3E}">
        <p14:creationId xmlns:p14="http://schemas.microsoft.com/office/powerpoint/2010/main" val="1917268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9.png"/><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8.png"/><Relationship Id="rId5" Type="http://schemas.microsoft.com/office/2007/relationships/hdphoto" Target="../media/hdphoto1.wdp"/><Relationship Id="rId4" Type="http://schemas.openxmlformats.org/officeDocument/2006/relationships/image" Target="../media/image10.png"/><Relationship Id="rId9" Type="http://schemas.microsoft.com/office/2007/relationships/hdphoto" Target="../media/hdphoto4.wdp"/></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44185" y="2755749"/>
            <a:ext cx="10490927" cy="577755"/>
          </a:xfrm>
        </p:spPr>
        <p:txBody>
          <a:bodyPr>
            <a:noAutofit/>
          </a:bodyPr>
          <a:lstStyle/>
          <a:p>
            <a:r>
              <a:rPr lang="en-US" altLang="zh-TW" sz="2800" dirty="0" smtClean="0">
                <a:latin typeface="Times New Roman" panose="02020603050405020304" pitchFamily="18" charset="0"/>
                <a:cs typeface="Times New Roman" panose="02020603050405020304" pitchFamily="18" charset="0"/>
              </a:rPr>
              <a:t>UVAs Traffic Control based on Multi-Access Edge Computing</a:t>
            </a:r>
            <a:endParaRPr lang="zh-TW" altLang="en-US" sz="2800" dirty="0">
              <a:latin typeface="Times New Roman" panose="02020603050405020304" pitchFamily="18" charset="0"/>
              <a:cs typeface="Times New Roman" panose="02020603050405020304" pitchFamily="18" charset="0"/>
            </a:endParaRPr>
          </a:p>
        </p:txBody>
      </p:sp>
      <p:sp>
        <p:nvSpPr>
          <p:cNvPr id="3" name="副標題 2"/>
          <p:cNvSpPr>
            <a:spLocks noGrp="1"/>
          </p:cNvSpPr>
          <p:nvPr>
            <p:ph type="subTitle" idx="1"/>
          </p:nvPr>
        </p:nvSpPr>
        <p:spPr>
          <a:xfrm>
            <a:off x="1517648" y="4976949"/>
            <a:ext cx="9144000" cy="1282430"/>
          </a:xfrm>
        </p:spPr>
        <p:txBody>
          <a:bodyPr>
            <a:normAutofit/>
          </a:bodyPr>
          <a:lstStyle/>
          <a:p>
            <a:r>
              <a:rPr lang="en-US" altLang="zh-TW" sz="2000" dirty="0" smtClean="0">
                <a:latin typeface="Times New Roman" panose="02020603050405020304" pitchFamily="18" charset="0"/>
                <a:cs typeface="Times New Roman" panose="02020603050405020304" pitchFamily="18" charset="0"/>
              </a:rPr>
              <a:t>Date : 2019 / 12 /30</a:t>
            </a:r>
          </a:p>
          <a:p>
            <a:r>
              <a:rPr lang="en-US" altLang="zh-TW" sz="2000" dirty="0" smtClean="0">
                <a:latin typeface="Times New Roman" panose="02020603050405020304" pitchFamily="18" charset="0"/>
                <a:cs typeface="Times New Roman" panose="02020603050405020304" pitchFamily="18" charset="0"/>
              </a:rPr>
              <a:t>Name : </a:t>
            </a:r>
            <a:r>
              <a:rPr lang="zh-TW" altLang="en-US" sz="2000" dirty="0" smtClean="0">
                <a:latin typeface="微軟正黑體" panose="020B0604030504040204" pitchFamily="34" charset="-120"/>
                <a:ea typeface="微軟正黑體" panose="020B0604030504040204" pitchFamily="34" charset="-120"/>
                <a:cs typeface="Times New Roman" panose="02020603050405020304" pitchFamily="18" charset="0"/>
              </a:rPr>
              <a:t>陳文遠</a:t>
            </a:r>
            <a:endParaRPr lang="en-US" altLang="zh-TW" sz="2000" dirty="0" smtClean="0">
              <a:latin typeface="Times New Roman" panose="02020603050405020304" pitchFamily="18" charset="0"/>
              <a:cs typeface="Times New Roman" panose="02020603050405020304" pitchFamily="18" charset="0"/>
            </a:endParaRPr>
          </a:p>
          <a:p>
            <a:r>
              <a:rPr lang="en-US" altLang="zh-TW" sz="2000" dirty="0" err="1" smtClean="0">
                <a:latin typeface="Times New Roman" panose="02020603050405020304" pitchFamily="18" charset="0"/>
                <a:cs typeface="Times New Roman" panose="02020603050405020304" pitchFamily="18" charset="0"/>
              </a:rPr>
              <a:t>StudentID</a:t>
            </a:r>
            <a:r>
              <a:rPr lang="en-US" altLang="zh-TW" sz="2000" dirty="0" smtClean="0">
                <a:latin typeface="Times New Roman" panose="02020603050405020304" pitchFamily="18" charset="0"/>
                <a:cs typeface="Times New Roman" panose="02020603050405020304" pitchFamily="18" charset="0"/>
              </a:rPr>
              <a:t> : 108064535</a:t>
            </a:r>
          </a:p>
          <a:p>
            <a:endParaRPr lang="zh-TW" altLang="en-US" sz="2000" dirty="0">
              <a:latin typeface="微軟正黑體" panose="020B0604030504040204" pitchFamily="34" charset="-120"/>
              <a:ea typeface="微軟正黑體" panose="020B0604030504040204" pitchFamily="34" charset="-120"/>
              <a:cs typeface="Times New Roman" panose="02020603050405020304" pitchFamily="18" charset="0"/>
            </a:endParaRPr>
          </a:p>
        </p:txBody>
      </p:sp>
      <p:pic>
        <p:nvPicPr>
          <p:cNvPr id="1026" name="Picture 2" descr="「2018 IEEE Global Communications Conference label」的圖片搜尋結果"/>
          <p:cNvPicPr>
            <a:picLocks noChangeAspect="1" noChangeArrowheads="1"/>
          </p:cNvPicPr>
          <p:nvPr/>
        </p:nvPicPr>
        <p:blipFill rotWithShape="1">
          <a:blip r:embed="rId2">
            <a:extLst>
              <a:ext uri="{28A0092B-C50C-407E-A947-70E740481C1C}">
                <a14:useLocalDpi xmlns:a14="http://schemas.microsoft.com/office/drawing/2010/main" val="0"/>
              </a:ext>
            </a:extLst>
          </a:blip>
          <a:srcRect l="-1" t="-3837" r="71015" b="-1"/>
          <a:stretch/>
        </p:blipFill>
        <p:spPr bwMode="auto">
          <a:xfrm>
            <a:off x="844185" y="800038"/>
            <a:ext cx="926895" cy="105113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表格 4"/>
          <p:cNvGraphicFramePr>
            <a:graphicFrameLocks noGrp="1"/>
          </p:cNvGraphicFramePr>
          <p:nvPr>
            <p:extLst>
              <p:ext uri="{D42A27DB-BD31-4B8C-83A1-F6EECF244321}">
                <p14:modId xmlns:p14="http://schemas.microsoft.com/office/powerpoint/2010/main" val="754065486"/>
              </p:ext>
            </p:extLst>
          </p:nvPr>
        </p:nvGraphicFramePr>
        <p:xfrm>
          <a:off x="777964" y="829216"/>
          <a:ext cx="10490927" cy="1021954"/>
        </p:xfrm>
        <a:graphic>
          <a:graphicData uri="http://schemas.openxmlformats.org/drawingml/2006/table">
            <a:tbl>
              <a:tblPr firstRow="1" bandRow="1">
                <a:tableStyleId>{8799B23B-EC83-4686-B30A-512413B5E67A}</a:tableStyleId>
              </a:tblPr>
              <a:tblGrid>
                <a:gridCol w="1033418">
                  <a:extLst>
                    <a:ext uri="{9D8B030D-6E8A-4147-A177-3AD203B41FA5}">
                      <a16:colId xmlns:a16="http://schemas.microsoft.com/office/drawing/2014/main" val="2988397304"/>
                    </a:ext>
                  </a:extLst>
                </a:gridCol>
                <a:gridCol w="9457509">
                  <a:extLst>
                    <a:ext uri="{9D8B030D-6E8A-4147-A177-3AD203B41FA5}">
                      <a16:colId xmlns:a16="http://schemas.microsoft.com/office/drawing/2014/main" val="1632255163"/>
                    </a:ext>
                  </a:extLst>
                </a:gridCol>
              </a:tblGrid>
              <a:tr h="1021954">
                <a:tc>
                  <a:txBody>
                    <a:bodyPr/>
                    <a:lstStyle/>
                    <a:p>
                      <a:endParaRPr lang="zh-TW" alt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800" dirty="0" smtClean="0">
                          <a:latin typeface="Consolas" panose="020B0609020204030204" pitchFamily="49" charset="0"/>
                        </a:rPr>
                        <a:t>2018 IEEE Global</a:t>
                      </a:r>
                      <a:r>
                        <a:rPr lang="en-US" altLang="zh-TW" sz="2800" baseline="0" dirty="0" smtClean="0">
                          <a:latin typeface="Consolas" panose="020B0609020204030204" pitchFamily="49" charset="0"/>
                        </a:rPr>
                        <a:t> Communication Conference</a:t>
                      </a:r>
                    </a:p>
                    <a:p>
                      <a:r>
                        <a:rPr lang="en-US" altLang="zh-TW" sz="1600" b="0" dirty="0" smtClean="0">
                          <a:latin typeface="Times New Roman" panose="02020603050405020304" pitchFamily="18" charset="0"/>
                          <a:cs typeface="Times New Roman" panose="02020603050405020304" pitchFamily="18" charset="0"/>
                        </a:rPr>
                        <a:t>Authors : </a:t>
                      </a:r>
                      <a:r>
                        <a:rPr lang="en-US" altLang="zh-TW" sz="1600" b="0" dirty="0" err="1" smtClean="0">
                          <a:latin typeface="Times New Roman" panose="02020603050405020304" pitchFamily="18" charset="0"/>
                          <a:cs typeface="Times New Roman" panose="02020603050405020304" pitchFamily="18" charset="0"/>
                        </a:rPr>
                        <a:t>Oussama</a:t>
                      </a:r>
                      <a:r>
                        <a:rPr lang="en-US" altLang="zh-TW" sz="1600" b="0" baseline="0" dirty="0" smtClean="0">
                          <a:latin typeface="Times New Roman" panose="02020603050405020304" pitchFamily="18" charset="0"/>
                          <a:cs typeface="Times New Roman" panose="02020603050405020304" pitchFamily="18" charset="0"/>
                        </a:rPr>
                        <a:t> </a:t>
                      </a:r>
                      <a:r>
                        <a:rPr lang="en-US" altLang="zh-TW" sz="1600" b="0" baseline="0" dirty="0" err="1" smtClean="0">
                          <a:latin typeface="Times New Roman" panose="02020603050405020304" pitchFamily="18" charset="0"/>
                          <a:cs typeface="Times New Roman" panose="02020603050405020304" pitchFamily="18" charset="0"/>
                        </a:rPr>
                        <a:t>Bekkouche</a:t>
                      </a:r>
                      <a:r>
                        <a:rPr lang="en-US" altLang="zh-TW" sz="1600" b="0" baseline="0" dirty="0" smtClean="0">
                          <a:latin typeface="Times New Roman" panose="02020603050405020304" pitchFamily="18" charset="0"/>
                          <a:cs typeface="Times New Roman" panose="02020603050405020304" pitchFamily="18" charset="0"/>
                        </a:rPr>
                        <a:t>, Tarik </a:t>
                      </a:r>
                      <a:r>
                        <a:rPr lang="en-US" altLang="zh-TW" sz="1600" b="0" baseline="0" dirty="0" err="1" smtClean="0">
                          <a:latin typeface="Times New Roman" panose="02020603050405020304" pitchFamily="18" charset="0"/>
                          <a:cs typeface="Times New Roman" panose="02020603050405020304" pitchFamily="18" charset="0"/>
                        </a:rPr>
                        <a:t>Taleb</a:t>
                      </a:r>
                      <a:r>
                        <a:rPr lang="en-US" altLang="zh-TW" sz="1600" b="0" baseline="0" dirty="0" smtClean="0">
                          <a:latin typeface="Times New Roman" panose="02020603050405020304" pitchFamily="18" charset="0"/>
                          <a:cs typeface="Times New Roman" panose="02020603050405020304" pitchFamily="18" charset="0"/>
                        </a:rPr>
                        <a:t> and </a:t>
                      </a:r>
                      <a:r>
                        <a:rPr lang="en-US" altLang="zh-TW" sz="1600" b="0" baseline="0" dirty="0" err="1" smtClean="0">
                          <a:latin typeface="Times New Roman" panose="02020603050405020304" pitchFamily="18" charset="0"/>
                          <a:cs typeface="Times New Roman" panose="02020603050405020304" pitchFamily="18" charset="0"/>
                        </a:rPr>
                        <a:t>Miloud</a:t>
                      </a:r>
                      <a:r>
                        <a:rPr lang="en-US" altLang="zh-TW" sz="1600" b="0" baseline="0" dirty="0" smtClean="0">
                          <a:latin typeface="Times New Roman" panose="02020603050405020304" pitchFamily="18" charset="0"/>
                          <a:cs typeface="Times New Roman" panose="02020603050405020304" pitchFamily="18" charset="0"/>
                        </a:rPr>
                        <a:t> </a:t>
                      </a:r>
                      <a:r>
                        <a:rPr lang="en-US" altLang="zh-TW" sz="1600" b="0" baseline="0" dirty="0" err="1" smtClean="0">
                          <a:latin typeface="Times New Roman" panose="02020603050405020304" pitchFamily="18" charset="0"/>
                          <a:cs typeface="Times New Roman" panose="02020603050405020304" pitchFamily="18" charset="0"/>
                        </a:rPr>
                        <a:t>Bagaa</a:t>
                      </a:r>
                      <a:endParaRPr lang="en-US" altLang="zh-TW" sz="1600" b="0" baseline="0" dirty="0" smtClean="0">
                        <a:latin typeface="Times New Roman" panose="02020603050405020304" pitchFamily="18" charset="0"/>
                        <a:cs typeface="Times New Roman" panose="02020603050405020304" pitchFamily="18" charset="0"/>
                      </a:endParaRPr>
                    </a:p>
                    <a:p>
                      <a:pPr algn="l"/>
                      <a:r>
                        <a:rPr lang="en-US" altLang="zh-TW" sz="1600" b="0" i="0" u="none" strike="noStrike" baseline="0" dirty="0" smtClean="0">
                          <a:latin typeface="Times New Roman" panose="02020603050405020304" pitchFamily="18" charset="0"/>
                          <a:cs typeface="Times New Roman" panose="02020603050405020304" pitchFamily="18" charset="0"/>
                        </a:rPr>
                        <a:t>Abu Dhabi, United Arab </a:t>
                      </a:r>
                      <a:r>
                        <a:rPr lang="pt-BR" altLang="zh-TW" sz="1600" b="0" i="0" u="none" strike="noStrike" baseline="0" dirty="0" smtClean="0">
                          <a:latin typeface="Times New Roman" panose="02020603050405020304" pitchFamily="18" charset="0"/>
                          <a:cs typeface="Times New Roman" panose="02020603050405020304" pitchFamily="18" charset="0"/>
                        </a:rPr>
                        <a:t>Emirates, 2018, pp. 1-6. doi: 10.1109/GLOCOM.2018.8647421</a:t>
                      </a:r>
                      <a:endParaRPr lang="zh-TW" altLang="en-US" sz="1600" b="0" dirty="0">
                        <a:latin typeface="Times New Roman" panose="02020603050405020304" pitchFamily="18" charset="0"/>
                        <a:cs typeface="Times New Roman" panose="02020603050405020304" pitchFamily="18"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170910385"/>
                  </a:ext>
                </a:extLst>
              </a:tr>
            </a:tbl>
          </a:graphicData>
        </a:graphic>
      </p:graphicFrame>
      <p:sp>
        <p:nvSpPr>
          <p:cNvPr id="6" name="投影片編號版面配置區 5"/>
          <p:cNvSpPr>
            <a:spLocks noGrp="1"/>
          </p:cNvSpPr>
          <p:nvPr>
            <p:ph type="sldNum" sz="quarter" idx="12"/>
          </p:nvPr>
        </p:nvSpPr>
        <p:spPr/>
        <p:txBody>
          <a:bodyPr/>
          <a:lstStyle/>
          <a:p>
            <a:fld id="{C128DF73-0FD1-4EFB-B6B9-20BE1557E8C1}" type="slidenum">
              <a:rPr lang="zh-TW" altLang="en-US" smtClean="0"/>
              <a:t>1</a:t>
            </a:fld>
            <a:endParaRPr lang="zh-TW" altLang="en-US"/>
          </a:p>
        </p:txBody>
      </p:sp>
    </p:spTree>
    <p:extLst>
      <p:ext uri="{BB962C8B-B14F-4D97-AF65-F5344CB8AC3E}">
        <p14:creationId xmlns:p14="http://schemas.microsoft.com/office/powerpoint/2010/main" val="10291480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1002123"/>
            <a:ext cx="5314221" cy="434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421696"/>
            <a:ext cx="5475153"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Experimentation Introduction</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8" name="文字方塊 7"/>
          <p:cNvSpPr txBox="1"/>
          <p:nvPr/>
        </p:nvSpPr>
        <p:spPr>
          <a:xfrm>
            <a:off x="518408" y="1385641"/>
            <a:ext cx="9717545" cy="646331"/>
          </a:xfrm>
          <a:prstGeom prst="rect">
            <a:avLst/>
          </a:prstGeom>
          <a:noFill/>
        </p:spPr>
        <p:txBody>
          <a:bodyPr wrap="squar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The management of UAVs’ traffic is mainly based on the dynamic definition of aerial geo-fences to specify the allowed and the restricted flight zones.</a:t>
            </a:r>
            <a:endParaRPr lang="zh-TW" altLang="en-US" dirty="0">
              <a:latin typeface="Times New Roman" panose="02020603050405020304" pitchFamily="18" charset="0"/>
              <a:cs typeface="Times New Roman" panose="02020603050405020304" pitchFamily="18" charset="0"/>
            </a:endParaRPr>
          </a:p>
        </p:txBody>
      </p:sp>
      <p:sp>
        <p:nvSpPr>
          <p:cNvPr id="12" name="投影片編號版面配置區 11"/>
          <p:cNvSpPr>
            <a:spLocks noGrp="1"/>
          </p:cNvSpPr>
          <p:nvPr>
            <p:ph type="sldNum" sz="quarter" idx="12"/>
          </p:nvPr>
        </p:nvSpPr>
        <p:spPr/>
        <p:txBody>
          <a:bodyPr/>
          <a:lstStyle/>
          <a:p>
            <a:fld id="{C128DF73-0FD1-4EFB-B6B9-20BE1557E8C1}" type="slidenum">
              <a:rPr lang="zh-TW" altLang="en-US" smtClean="0"/>
              <a:t>10</a:t>
            </a:fld>
            <a:endParaRPr lang="zh-TW" altLang="en-US" dirty="0"/>
          </a:p>
        </p:txBody>
      </p:sp>
      <p:sp>
        <p:nvSpPr>
          <p:cNvPr id="3" name="橢圓 2"/>
          <p:cNvSpPr/>
          <p:nvPr/>
        </p:nvSpPr>
        <p:spPr>
          <a:xfrm>
            <a:off x="2376336" y="4404815"/>
            <a:ext cx="1950720" cy="1811383"/>
          </a:xfrm>
          <a:prstGeom prst="ellipse">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path path="circle">
              <a:fillToRect l="50000" t="50000" r="50000" b="50000"/>
            </a:path>
            <a:tileRect/>
          </a:gradFill>
          <a:ln w="28575">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n>
                  <a:noFill/>
                  <a:prstDash val="dash"/>
                </a:ln>
              </a:rPr>
              <a:t>Allowed airspace</a:t>
            </a:r>
            <a:endParaRPr lang="zh-TW" altLang="en-US" dirty="0">
              <a:ln>
                <a:noFill/>
                <a:prstDash val="dash"/>
              </a:ln>
            </a:endParaRPr>
          </a:p>
        </p:txBody>
      </p:sp>
      <p:pic>
        <p:nvPicPr>
          <p:cNvPr id="7" name="圖片 6"/>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3107448" y="4578579"/>
            <a:ext cx="488496" cy="488496"/>
          </a:xfrm>
          <a:prstGeom prst="rect">
            <a:avLst/>
          </a:prstGeom>
        </p:spPr>
      </p:pic>
      <p:sp>
        <p:nvSpPr>
          <p:cNvPr id="13" name="文字方塊 12"/>
          <p:cNvSpPr txBox="1"/>
          <p:nvPr/>
        </p:nvSpPr>
        <p:spPr>
          <a:xfrm>
            <a:off x="518408" y="2334210"/>
            <a:ext cx="9909829"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The UTM controls the flight plan of each UAV to ensure that it is flying inside an allowed geo-fences.</a:t>
            </a:r>
            <a:endParaRPr lang="zh-TW" altLang="en-US" dirty="0">
              <a:latin typeface="Times New Roman" panose="02020603050405020304" pitchFamily="18" charset="0"/>
              <a:cs typeface="Times New Roman" panose="02020603050405020304" pitchFamily="18" charset="0"/>
            </a:endParaRPr>
          </a:p>
        </p:txBody>
      </p:sp>
      <p:sp>
        <p:nvSpPr>
          <p:cNvPr id="14" name="文字方塊 13"/>
          <p:cNvSpPr txBox="1"/>
          <p:nvPr/>
        </p:nvSpPr>
        <p:spPr>
          <a:xfrm>
            <a:off x="518408" y="3231013"/>
            <a:ext cx="9920665" cy="646331"/>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We had known that latency and packet loss will damage the reliability of communication, so we lever-</a:t>
            </a:r>
          </a:p>
          <a:p>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    age this experimentation to test the impact of the two situations.</a:t>
            </a:r>
          </a:p>
        </p:txBody>
      </p:sp>
      <p:sp>
        <p:nvSpPr>
          <p:cNvPr id="15" name="矩形 14"/>
          <p:cNvSpPr/>
          <p:nvPr/>
        </p:nvSpPr>
        <p:spPr>
          <a:xfrm>
            <a:off x="4430887" y="5144849"/>
            <a:ext cx="2238883" cy="369332"/>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TW" b="1" dirty="0" smtClean="0">
                <a:ln/>
                <a:solidFill>
                  <a:srgbClr val="002060"/>
                </a:solidFill>
              </a:rPr>
              <a:t>What’s the impact of </a:t>
            </a:r>
            <a:endParaRPr lang="zh-TW" altLang="en-US" sz="1600" b="1" cap="none" spc="0" dirty="0">
              <a:ln/>
              <a:solidFill>
                <a:srgbClr val="002060"/>
              </a:solidFill>
              <a:effectLst/>
            </a:endParaRPr>
          </a:p>
        </p:txBody>
      </p:sp>
      <p:grpSp>
        <p:nvGrpSpPr>
          <p:cNvPr id="19" name="群組 18"/>
          <p:cNvGrpSpPr/>
          <p:nvPr/>
        </p:nvGrpSpPr>
        <p:grpSpPr>
          <a:xfrm>
            <a:off x="6669770" y="4805465"/>
            <a:ext cx="2124299" cy="1048100"/>
            <a:chOff x="6564149" y="4805465"/>
            <a:chExt cx="2124299" cy="1048100"/>
          </a:xfrm>
        </p:grpSpPr>
        <p:sp>
          <p:nvSpPr>
            <p:cNvPr id="16" name="矩形 15"/>
            <p:cNvSpPr/>
            <p:nvPr/>
          </p:nvSpPr>
          <p:spPr>
            <a:xfrm>
              <a:off x="6564149" y="4805465"/>
              <a:ext cx="1574791" cy="52322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TW" sz="2800" b="1" dirty="0" smtClean="0">
                  <a:ln/>
                  <a:solidFill>
                    <a:srgbClr val="FF0000"/>
                  </a:solidFill>
                </a:rPr>
                <a:t>Latency ?</a:t>
              </a:r>
            </a:p>
          </p:txBody>
        </p:sp>
        <p:sp>
          <p:nvSpPr>
            <p:cNvPr id="17" name="矩形 16"/>
            <p:cNvSpPr/>
            <p:nvPr/>
          </p:nvSpPr>
          <p:spPr>
            <a:xfrm>
              <a:off x="6564149" y="5330345"/>
              <a:ext cx="2124299" cy="52322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TW" sz="2800" b="1" dirty="0" smtClean="0">
                  <a:ln/>
                  <a:solidFill>
                    <a:srgbClr val="FF0000"/>
                  </a:solidFill>
                </a:rPr>
                <a:t>Packet Loss ?</a:t>
              </a:r>
            </a:p>
          </p:txBody>
        </p:sp>
      </p:grpSp>
    </p:spTree>
    <p:extLst>
      <p:ext uri="{BB962C8B-B14F-4D97-AF65-F5344CB8AC3E}">
        <p14:creationId xmlns:p14="http://schemas.microsoft.com/office/powerpoint/2010/main" val="368450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2.08333E-7 -7.40741E-7 L 2.08333E-7 0.00023 C 0.00195 -0.00208 0.00378 -0.00463 0.00573 -0.00648 C 0.0069 -0.00741 0.00807 -0.00764 0.00937 -0.00764 C 0.01523 -0.00764 0.02122 -0.00694 0.02721 -0.00648 C 0.02773 -0.00555 0.02812 -0.00463 0.02865 -0.00393 C 0.0293 -0.00301 0.03021 -0.00255 0.03073 -0.00139 C 0.03125 -0.00023 0.03112 0.00139 0.03151 0.00255 C 0.03177 0.00347 0.03242 0.00417 0.03294 0.00509 C 0.03372 0.01042 0.03437 0.01435 0.03437 0.02037 C 0.03437 0.02361 0.03411 0.02708 0.03359 0.03032 C 0.03307 0.03403 0.0293 0.03889 0.02786 0.03935 C 0.02539 0.04028 0.02383 0.04074 0.02148 0.0419 C 0.0207 0.04213 0.02005 0.04306 0.01927 0.04306 C 0.01224 0.04398 0.00508 0.04398 -0.00208 0.04445 C -0.00326 0.04468 -0.01315 0.0463 -0.01497 0.04699 C -0.01641 0.04745 -0.01784 0.04861 -0.01927 0.04954 L -0.02135 0.0507 L -0.02565 0.05579 C -0.02643 0.05671 -0.02721 0.05718 -0.02786 0.05833 L -0.02995 0.06227 C -0.02969 0.06644 -0.03008 0.07083 -0.0293 0.075 C -0.02865 0.07778 -0.02656 0.0787 -0.02565 0.08125 C -0.02279 0.08889 -0.02591 0.08171 -0.02214 0.0875 C -0.02083 0.08958 -0.01992 0.09213 -0.01849 0.09398 C -0.01628 0.09699 -0.01536 0.09861 -0.01276 0.10023 C -0.01185 0.10093 -0.01094 0.10116 -0.0099 0.10162 C -0.00586 0.10648 -0.0099 0.10255 -0.00286 0.10532 C -0.0013 0.10602 2.08333E-7 0.10787 0.00143 0.10787 L 0.0151 0.10926 C 0.01576 0.10949 0.01641 0.11019 0.01719 0.11042 C 0.01836 0.11088 0.01953 0.11134 0.0207 0.11181 C 0.02174 0.11204 0.02266 0.1125 0.02357 0.11296 C 0.02461 0.11389 0.02552 0.11458 0.02643 0.11551 C 0.02799 0.11713 0.03073 0.1206 0.03073 0.12083 C 0.03151 0.12245 0.03294 0.1257 0.03294 0.12824 C 0.03294 0.13287 0.03268 0.13773 0.03216 0.14213 C 0.03203 0.14375 0.03138 0.14491 0.03073 0.14607 C 0.03047 0.14653 0.02656 0.15162 0.02578 0.15232 C 0.02513 0.15301 0.02435 0.15324 0.02357 0.1537 C 0.02318 0.1544 0.02279 0.15556 0.02214 0.15625 C 0.02135 0.15695 0.02031 0.15695 0.01927 0.15741 C 0.01862 0.15787 0.01784 0.15833 0.01719 0.1588 C 0.01172 0.1625 0.01549 0.16065 0.00937 0.1625 C 0.00833 0.16343 0.00742 0.16435 0.00651 0.16505 C 0.00482 0.1662 0.00078 0.16713 -0.00065 0.16759 C -0.00378 0.16713 -0.0069 0.16713 -0.0099 0.16644 C -0.01146 0.16597 -0.01276 0.16458 -0.01419 0.16389 C -0.01719 0.16204 -0.01576 0.1632 -0.01849 0.15995 C -0.02266 0.15023 -0.01862 0.15857 -0.02279 0.15232 C -0.02826 0.14421 -0.02174 0.15232 -0.02708 0.14607 C -0.02839 0.13935 -0.02734 0.14329 -0.03073 0.13449 L -0.03216 0.13079 C -0.03372 0.12199 -0.03177 0.13287 -0.03359 0.1206 C -0.03372 0.11921 -0.03398 0.11806 -0.03424 0.1169 C -0.03477 0.11366 -0.0349 0.11088 -0.03568 0.10787 C -0.03607 0.10625 -0.03659 0.10463 -0.03711 0.10278 C -0.03737 0.10116 -0.03737 0.09931 -0.03776 0.09769 C -0.03841 0.09583 -0.03958 0.09468 -0.03997 0.09259 C -0.04063 0.08935 -0.04049 0.08588 -0.04063 0.08241 C -0.04049 0.06945 -0.04049 0.05625 -0.03997 0.04306 C -0.03971 0.0375 -0.03776 0.0338 -0.03633 0.02917 C -0.03581 0.02755 -0.03555 0.0257 -0.0349 0.02407 C -0.03438 0.02269 -0.03346 0.02176 -0.03281 0.02037 C -0.03177 0.01782 -0.03112 0.01482 -0.02995 0.01273 C -0.0293 0.01134 -0.02852 0.01019 -0.02786 0.0088 C -0.02721 0.00764 -0.02708 0.00602 -0.02643 0.00509 C -0.02578 0.00417 -0.02487 0.0044 -0.02422 0.0037 C -0.02344 0.00301 -0.02279 0.00185 -0.02214 0.00116 C -0.02122 0.00023 -0.02018 -0.00046 -0.01927 -0.00139 C -0.01771 -0.00301 -0.01654 -0.00555 -0.01497 -0.00648 C -0.01354 -0.00718 -0.01211 -0.00833 -0.01068 -0.00903 C -0.00977 -0.00949 -0.00872 -0.00972 -0.00781 -0.01018 C -0.00638 -0.01111 -0.00495 -0.01227 -0.00352 -0.01273 C -0.00234 -0.01319 -0.00117 -0.01343 2.08333E-7 -0.01412 C 0.00078 -0.01435 0.00143 -0.01505 0.00221 -0.01528 C 0.00404 -0.0162 0.00612 -0.0162 0.00794 -0.01782 C 0.00885 -0.01875 0.00977 -0.01991 0.01081 -0.02037 C 0.01211 -0.02106 0.01367 -0.0213 0.0151 -0.02176 C 0.01576 -0.02199 0.01641 -0.02292 0.01719 -0.02292 C 0.02057 -0.02292 0.02383 -0.02245 0.02721 -0.02176 C 0.02799 -0.02153 0.02865 -0.0206 0.0293 -0.02037 C 0.03047 -0.01991 0.03177 -0.01944 0.03294 -0.01921 C 0.03385 -0.01829 0.03477 -0.01736 0.03581 -0.01667 C 0.03646 -0.01597 0.03724 -0.01597 0.03789 -0.01528 C 0.04284 -0.01018 0.03542 -0.01505 0.04154 -0.01157 C 0.04219 -0.01018 0.04284 -0.0088 0.04362 -0.00764 C 0.04453 -0.00648 0.0457 -0.00648 0.04648 -0.00509 C 0.04792 -0.00278 0.04818 0.00208 0.04857 0.00509 C 0.04909 0.00764 0.04974 0.00995 0.05 0.01273 C 0.05026 0.01435 0.05052 0.01597 0.05078 0.01782 C 0.05104 0.01898 0.0513 0.02014 0.05143 0.02153 C 0.05182 0.02361 0.05169 0.02593 0.05221 0.02778 C 0.05286 0.03056 0.05508 0.03542 0.05508 0.03565 C 0.05664 0.04653 0.05469 0.03449 0.05716 0.0456 C 0.0582 0.05 0.05937 0.05787 0.06003 0.06227 C 0.05977 0.07523 0.06003 0.08843 0.05937 0.10162 C 0.05924 0.10347 0.05833 0.10486 0.05794 0.10671 C 0.05768 0.10787 0.05742 0.10926 0.05716 0.11042 C 0.0569 0.11204 0.05677 0.11389 0.05651 0.11551 C 0.05625 0.1169 0.05599 0.11806 0.05573 0.11945 C 0.05547 0.12107 0.05534 0.12269 0.05508 0.12454 C 0.05482 0.1257 0.05456 0.12685 0.0543 0.12824 C 0.05404 0.13032 0.05404 0.13264 0.05365 0.13449 C 0.05312 0.13727 0.05169 0.14097 0.05078 0.14352 C 0.05013 0.14514 0.04948 0.14722 0.04857 0.14861 C 0.04779 0.14977 0.04661 0.15 0.04583 0.15116 C 0.04479 0.15232 0.04401 0.15394 0.04297 0.15486 C 0.04206 0.15579 0.04102 0.15556 0.0401 0.15625 C 0.03763 0.1581 0.03555 0.16181 0.03294 0.1625 C 0.03151 0.16296 0.03008 0.1632 0.02865 0.16389 C 0.02721 0.16435 0.02578 0.16574 0.02435 0.16644 C 0.02122 0.16759 0.0181 0.16806 0.0151 0.16898 C 0.01315 0.17014 0.01133 0.17176 0.00937 0.17269 C 0.00768 0.17361 0.00039 0.175 -0.00065 0.17523 C -0.00703 0.17801 -0.00013 0.17523 -0.01133 0.17778 C -0.01263 0.17801 -0.0138 0.1787 -0.01497 0.17917 L -0.0293 0.17778 C -0.03021 0.17732 -0.02956 0.17431 -0.02995 0.17269 C -0.03034 0.17107 -0.0332 0.16482 -0.03359 0.16389 C -0.03724 0.15324 -0.0332 0.16366 -0.03568 0.15486 C -0.03607 0.15347 -0.03659 0.15232 -0.03711 0.15116 C -0.03867 0.14722 -0.04206 0.13958 -0.04206 0.13982 C -0.04349 0.13333 -0.04505 0.12616 -0.04714 0.1206 L -0.04857 0.1169 C -0.04961 0.11088 -0.05026 0.1088 -0.05065 0.10278 C -0.05299 0.07222 -0.05013 0.10347 -0.05208 0.08241 C -0.05182 0.06644 -0.05182 0.05023 -0.05143 0.03426 C -0.0513 0.03241 -0.05104 0.03079 -0.05065 0.02917 C -0.05026 0.02732 -0.04974 0.0257 -0.04922 0.02407 C -0.04896 0.02153 -0.04896 0.01898 -0.04857 0.01644 C -0.04753 0.01111 -0.04414 0.00208 -0.04206 -0.00139 C -0.04167 -0.00208 -0.04115 -0.00301 -0.04063 -0.00393 C -0.03997 -0.00555 -0.03932 -0.00741 -0.03854 -0.00903 C -0.03659 -0.0125 -0.03294 -0.01643 -0.03073 -0.01921 L -0.02852 -0.02176 C -0.02786 -0.02245 -0.02721 -0.02384 -0.02643 -0.0243 L -0.02135 -0.02685 C -0.0207 -0.02708 -0.01992 -0.02778 -0.01927 -0.02801 C -0.0181 -0.02847 -0.0168 -0.02893 -0.01563 -0.02917 C -0.00521 -0.02847 0.00534 -0.02824 0.01576 -0.02685 C 0.02917 -0.02477 0.01654 -0.02593 0.02214 -0.02176 C 0.02331 -0.02083 0.02461 -0.02083 0.02578 -0.02037 C 0.02721 -0.01875 0.02852 -0.0169 0.03008 -0.01528 C 0.03607 -0.00949 0.02734 -0.02639 0.03932 -0.00509 C 0.04049 -0.00301 0.04167 -0.00069 0.04297 0.00116 C 0.04362 0.00232 0.0444 0.00278 0.04505 0.0037 C 0.04596 0.00486 0.04701 0.00625 0.04792 0.00764 C 0.04818 0.0088 0.04818 0.01019 0.04857 0.01134 C 0.04987 0.01505 0.05286 0.02153 0.05286 0.02176 C 0.05312 0.02292 0.05339 0.02407 0.05365 0.02523 C 0.05469 0.02986 0.05508 0.03032 0.05651 0.03426 C 0.05677 0.03681 0.0569 0.03935 0.05716 0.0419 C 0.05872 0.05417 0.05703 0.03565 0.05859 0.0507 C 0.05898 0.0537 0.05911 0.05671 0.05937 0.05972 C 0.05911 0.06759 0.05951 0.07593 0.05859 0.0838 C 0.05781 0.09097 0.05599 0.09051 0.05365 0.09398 C 0.05286 0.09514 0.05208 0.0963 0.05143 0.09769 C 0.05091 0.09884 0.05065 0.10046 0.05 0.10162 C 0.04831 0.1044 0.04583 0.10579 0.0444 0.10926 C 0.04362 0.11088 0.0431 0.11273 0.04219 0.11435 C 0.04206 0.11458 0.0362 0.12245 0.03437 0.12454 C 0.03346 0.12546 0.03242 0.12639 0.03151 0.12685 C 0.02982 0.12801 0.02812 0.1287 0.02643 0.1294 C 0.02578 0.12986 0.025 0.13032 0.02435 0.13079 C 0.02331 0.13148 0.02253 0.13264 0.02148 0.13333 C 0.01536 0.13773 0.01927 0.13449 0.01367 0.13704 C 0.00495 0.1412 0.01393 0.13843 0.0043 0.14097 C -0.00052 0.14375 0.00534 0.14051 -0.00286 0.14352 C -0.00352 0.14375 -0.0043 0.14421 -0.00495 0.14468 C -0.01016 0.14421 -0.01549 0.14468 -0.0207 0.14352 C -0.02148 0.14329 -0.02201 0.14167 -0.02279 0.14097 C -0.02813 0.13681 -0.02578 0.14028 -0.02995 0.13588 C -0.03138 0.13426 -0.03281 0.13241 -0.03424 0.13079 C -0.03542 0.1294 -0.03672 0.12824 -0.03776 0.12685 C -0.0474 0.11551 -0.0418 0.12083 -0.04779 0.11551 C -0.04831 0.11435 -0.0487 0.11296 -0.04922 0.11181 C -0.05443 0.10116 -0.04987 0.11273 -0.05495 0.10023 C -0.05599 0.09792 -0.05729 0.0956 -0.05781 0.09259 C -0.06029 0.07986 -0.05651 0.09977 -0.05924 0.0838 C -0.06185 0.06829 -0.05977 0.08287 -0.06133 0.07107 C -0.06094 0.06296 -0.06081 0.05486 -0.06003 0.04699 C -0.05977 0.04491 -0.05703 0.04028 -0.05638 0.03935 C -0.05573 0.03843 -0.05495 0.0375 -0.0543 0.03681 C -0.04857 0.03125 -0.04857 0.03218 -0.04063 0.02917 C -0.03919 0.0287 -0.03776 0.02824 -0.03633 0.02778 L 0.00365 0.02917 C 0.00456 0.02917 0.00547 0.03009 0.00651 0.03032 C 0.0082 0.03102 0.0112 0.03195 0.01289 0.03287 C 0.02031 0.03727 0.01341 0.03333 0.01862 0.03796 C 0.01927 0.03866 0.02005 0.03889 0.0207 0.03935 C 0.02174 0.04097 0.02253 0.04306 0.02357 0.04445 C 0.02448 0.0456 0.02565 0.04583 0.02643 0.04699 C 0.02708 0.04792 0.02734 0.04954 0.02786 0.0507 C 0.02839 0.05162 0.02878 0.05255 0.0293 0.05324 C 0.02995 0.05417 0.03086 0.05486 0.03151 0.05579 C 0.03255 0.05741 0.03333 0.05926 0.03437 0.06088 L 0.0401 0.07107 L 0.04505 0.07986 C 0.04622 0.08171 0.04857 0.08472 0.05 0.08634 C 0.05104 0.08727 0.05208 0.08773 0.05286 0.08889 C 0.05352 0.08958 0.05378 0.09074 0.0543 0.09144 C 0.05573 0.09282 0.05977 0.09352 0.06081 0.09398 C 0.06146 0.09421 0.06224 0.09468 0.06289 0.09514 C 0.06406 0.09491 0.0694 0.09468 0.07148 0.09259 C 0.07305 0.0912 0.07578 0.0875 0.07578 0.08773 C 0.07604 0.08634 0.07656 0.08519 0.07643 0.0838 C 0.07604 0.07732 0.07552 0.07708 0.07357 0.07361 L 0.07292 0.06991 " pathEditMode="relative" rAng="0" ptsTypes="AAAAAAAAAAAAAAAAAAAAAAAAAAAAAAAAAAAAAAAAAAAAAAAAAAAAAAAAAAAAAAAAAAAAAAAAAAAAAAAAAAAAAAAAAAAAAAAAAAAAAAAAAAAAAAAAAAAAAAAAAAAAAAAAAAAAAAAAAAAAAAAAAAAAAAAAAAAAAAAAAAAAAAAAAAAAAAAAAAAAAAAAAAAAAAAAAAAAAAAAAAAAAAAAA">
                                      <p:cBhvr>
                                        <p:cTn id="8" dur="5000" fill="hold"/>
                                        <p:tgtEl>
                                          <p:spTgt spid="7"/>
                                        </p:tgtEl>
                                        <p:attrNameLst>
                                          <p:attrName>ppt_x</p:attrName>
                                          <p:attrName>ppt_y</p:attrName>
                                        </p:attrNameLst>
                                      </p:cBhvr>
                                      <p:rCtr x="755" y="750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1002123"/>
            <a:ext cx="536858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417348"/>
            <a:ext cx="5551521"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Experimentation Methodology</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9" name="投影片編號版面配置區 8"/>
          <p:cNvSpPr>
            <a:spLocks noGrp="1"/>
          </p:cNvSpPr>
          <p:nvPr>
            <p:ph type="sldNum" sz="quarter" idx="12"/>
          </p:nvPr>
        </p:nvSpPr>
        <p:spPr/>
        <p:txBody>
          <a:bodyPr/>
          <a:lstStyle/>
          <a:p>
            <a:fld id="{C128DF73-0FD1-4EFB-B6B9-20BE1557E8C1}" type="slidenum">
              <a:rPr lang="zh-TW" altLang="en-US" smtClean="0"/>
              <a:t>11</a:t>
            </a:fld>
            <a:endParaRPr lang="zh-TW" altLang="en-US"/>
          </a:p>
        </p:txBody>
      </p:sp>
      <p:grpSp>
        <p:nvGrpSpPr>
          <p:cNvPr id="13" name="群組 12"/>
          <p:cNvGrpSpPr/>
          <p:nvPr/>
        </p:nvGrpSpPr>
        <p:grpSpPr>
          <a:xfrm>
            <a:off x="1124965" y="3129839"/>
            <a:ext cx="9524058" cy="3304888"/>
            <a:chOff x="1194610" y="3051462"/>
            <a:chExt cx="9524058" cy="3304888"/>
          </a:xfrm>
        </p:grpSpPr>
        <p:pic>
          <p:nvPicPr>
            <p:cNvPr id="10" name="圖片 9"/>
            <p:cNvPicPr>
              <a:picLocks noChangeAspect="1"/>
            </p:cNvPicPr>
            <p:nvPr/>
          </p:nvPicPr>
          <p:blipFill>
            <a:blip r:embed="rId2"/>
            <a:stretch>
              <a:fillRect/>
            </a:stretch>
          </p:blipFill>
          <p:spPr>
            <a:xfrm>
              <a:off x="1194610" y="3051462"/>
              <a:ext cx="9384767" cy="3304888"/>
            </a:xfrm>
            <a:prstGeom prst="rect">
              <a:avLst/>
            </a:prstGeom>
          </p:spPr>
        </p:pic>
        <mc:AlternateContent xmlns:mc="http://schemas.openxmlformats.org/markup-compatibility/2006" xmlns:a14="http://schemas.microsoft.com/office/drawing/2010/main">
          <mc:Choice Requires="a14">
            <p:sp>
              <p:nvSpPr>
                <p:cNvPr id="11" name="文字方塊 10"/>
                <p:cNvSpPr txBox="1"/>
                <p:nvPr/>
              </p:nvSpPr>
              <p:spPr>
                <a:xfrm>
                  <a:off x="10222828" y="3387634"/>
                  <a:ext cx="4958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𝑖</m:t>
                            </m:r>
                          </m:sub>
                        </m:sSub>
                      </m:oMath>
                    </m:oMathPara>
                  </a14:m>
                  <a:endParaRPr lang="zh-TW" altLang="en-US"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10222828" y="3387634"/>
                  <a:ext cx="495840" cy="369332"/>
                </a:xfrm>
                <a:prstGeom prst="rect">
                  <a:avLst/>
                </a:prstGeom>
                <a:blipFill>
                  <a:blip r:embed="rId3"/>
                  <a:stretch>
                    <a:fillRect b="-1667"/>
                  </a:stretch>
                </a:blipFill>
              </p:spPr>
              <p:txBody>
                <a:bodyPr/>
                <a:lstStyle/>
                <a:p>
                  <a:r>
                    <a:rPr lang="zh-TW" altLang="en-US">
                      <a:noFill/>
                    </a:rPr>
                    <a:t> </a:t>
                  </a:r>
                </a:p>
              </p:txBody>
            </p:sp>
          </mc:Fallback>
        </mc:AlternateContent>
        <p:sp>
          <p:nvSpPr>
            <p:cNvPr id="12" name="矩形 11"/>
            <p:cNvSpPr/>
            <p:nvPr/>
          </p:nvSpPr>
          <p:spPr>
            <a:xfrm>
              <a:off x="2377440" y="3051462"/>
              <a:ext cx="3317966" cy="8673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5" name="文字方塊 14"/>
          <p:cNvSpPr txBox="1"/>
          <p:nvPr/>
        </p:nvSpPr>
        <p:spPr>
          <a:xfrm>
            <a:off x="518408" y="2196760"/>
            <a:ext cx="9717545" cy="646331"/>
          </a:xfrm>
          <a:prstGeom prst="rect">
            <a:avLst/>
          </a:prstGeom>
          <a:noFill/>
        </p:spPr>
        <p:txBody>
          <a:bodyPr wrap="squar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The authors configure the following experimental scene. They want to keep the UAV flying on the border without crossing.</a:t>
            </a:r>
            <a:endParaRPr lang="zh-TW" altLang="en-US" dirty="0">
              <a:latin typeface="Times New Roman" panose="02020603050405020304" pitchFamily="18" charset="0"/>
              <a:cs typeface="Times New Roman" panose="02020603050405020304" pitchFamily="18" charset="0"/>
            </a:endParaRPr>
          </a:p>
        </p:txBody>
      </p:sp>
      <p:sp>
        <p:nvSpPr>
          <p:cNvPr id="16" name="文字方塊 15"/>
          <p:cNvSpPr txBox="1"/>
          <p:nvPr/>
        </p:nvSpPr>
        <p:spPr>
          <a:xfrm>
            <a:off x="518408" y="1316916"/>
            <a:ext cx="9717545" cy="646331"/>
          </a:xfrm>
          <a:prstGeom prst="rect">
            <a:avLst/>
          </a:prstGeom>
          <a:noFill/>
        </p:spPr>
        <p:txBody>
          <a:bodyPr wrap="squar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In order to investigate the impact of latency and packet loss to UAV control, the authors find a most challenging case.</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881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C128DF73-0FD1-4EFB-B6B9-20BE1557E8C1}" type="slidenum">
              <a:rPr lang="zh-TW" altLang="en-US" smtClean="0"/>
              <a:t>12</a:t>
            </a:fld>
            <a:endParaRPr lang="zh-TW" altLang="en-US"/>
          </a:p>
        </p:txBody>
      </p:sp>
      <p:sp>
        <p:nvSpPr>
          <p:cNvPr id="5" name="橢圓 4"/>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6"/>
          </p:cNvCxnSpPr>
          <p:nvPr/>
        </p:nvCxnSpPr>
        <p:spPr>
          <a:xfrm>
            <a:off x="518408" y="1002123"/>
            <a:ext cx="536858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2048" y="417348"/>
            <a:ext cx="5551521"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Experimentation Methodology</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pSp>
        <p:nvGrpSpPr>
          <p:cNvPr id="8" name="群組 7"/>
          <p:cNvGrpSpPr/>
          <p:nvPr/>
        </p:nvGrpSpPr>
        <p:grpSpPr>
          <a:xfrm>
            <a:off x="6487269" y="3291167"/>
            <a:ext cx="4866531" cy="1654628"/>
            <a:chOff x="1194610" y="3051462"/>
            <a:chExt cx="9524058" cy="3304888"/>
          </a:xfrm>
        </p:grpSpPr>
        <p:pic>
          <p:nvPicPr>
            <p:cNvPr id="9" name="圖片 8"/>
            <p:cNvPicPr>
              <a:picLocks noChangeAspect="1"/>
            </p:cNvPicPr>
            <p:nvPr/>
          </p:nvPicPr>
          <p:blipFill>
            <a:blip r:embed="rId2"/>
            <a:stretch>
              <a:fillRect/>
            </a:stretch>
          </p:blipFill>
          <p:spPr>
            <a:xfrm>
              <a:off x="1194610" y="3051462"/>
              <a:ext cx="9384767" cy="3304888"/>
            </a:xfrm>
            <a:prstGeom prst="rect">
              <a:avLst/>
            </a:prstGeom>
          </p:spPr>
        </p:pic>
        <mc:AlternateContent xmlns:mc="http://schemas.openxmlformats.org/markup-compatibility/2006" xmlns:a14="http://schemas.microsoft.com/office/drawing/2010/main">
          <mc:Choice Requires="a14">
            <p:sp>
              <p:nvSpPr>
                <p:cNvPr id="10" name="文字方塊 9"/>
                <p:cNvSpPr txBox="1"/>
                <p:nvPr/>
              </p:nvSpPr>
              <p:spPr>
                <a:xfrm>
                  <a:off x="10222828" y="3387634"/>
                  <a:ext cx="4958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𝑖</m:t>
                            </m:r>
                          </m:sub>
                        </m:sSub>
                      </m:oMath>
                    </m:oMathPara>
                  </a14:m>
                  <a:endParaRPr lang="zh-TW" altLang="en-US"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10222828" y="3387634"/>
                  <a:ext cx="495840" cy="369332"/>
                </a:xfrm>
                <a:prstGeom prst="rect">
                  <a:avLst/>
                </a:prstGeom>
                <a:blipFill>
                  <a:blip r:embed="rId3"/>
                  <a:stretch>
                    <a:fillRect r="-11864" b="-38636"/>
                  </a:stretch>
                </a:blipFill>
              </p:spPr>
              <p:txBody>
                <a:bodyPr/>
                <a:lstStyle/>
                <a:p>
                  <a:r>
                    <a:rPr lang="zh-TW" altLang="en-US">
                      <a:noFill/>
                    </a:rPr>
                    <a:t> </a:t>
                  </a:r>
                </a:p>
              </p:txBody>
            </p:sp>
          </mc:Fallback>
        </mc:AlternateContent>
        <p:sp>
          <p:nvSpPr>
            <p:cNvPr id="11" name="矩形 10"/>
            <p:cNvSpPr/>
            <p:nvPr/>
          </p:nvSpPr>
          <p:spPr>
            <a:xfrm>
              <a:off x="2377440" y="3051462"/>
              <a:ext cx="3317966" cy="8673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2" name="文字方塊 11"/>
          <p:cNvSpPr txBox="1"/>
          <p:nvPr/>
        </p:nvSpPr>
        <p:spPr>
          <a:xfrm>
            <a:off x="518409" y="1290298"/>
            <a:ext cx="6735832" cy="369332"/>
          </a:xfrm>
          <a:prstGeom prst="rect">
            <a:avLst/>
          </a:prstGeom>
          <a:noFill/>
        </p:spPr>
        <p:txBody>
          <a:bodyPr wrap="squar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Then we will measure two arguments to evaluate flying stability.</a:t>
            </a:r>
            <a:endParaRPr lang="zh-TW"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文字方塊 12"/>
              <p:cNvSpPr txBox="1"/>
              <p:nvPr/>
            </p:nvSpPr>
            <p:spPr>
              <a:xfrm>
                <a:off x="818855" y="1916344"/>
                <a:ext cx="4371454" cy="395621"/>
              </a:xfrm>
              <a:prstGeom prst="rect">
                <a:avLst/>
              </a:prstGeom>
              <a:noFill/>
            </p:spPr>
            <p:txBody>
              <a:bodyPr wrap="square" rtlCol="0">
                <a:spAutoFit/>
              </a:bodyPr>
              <a:lstStyle/>
              <a:p>
                <a:pPr algn="just"/>
                <a:r>
                  <a:rPr lang="en-US" altLang="zh-TW" b="1" dirty="0" smtClean="0">
                    <a:latin typeface="Times New Roman" panose="02020603050405020304" pitchFamily="18" charset="0"/>
                    <a:cs typeface="Times New Roman" panose="02020603050405020304" pitchFamily="18" charset="0"/>
                  </a:rPr>
                  <a:t>1. The average of crossing distances </a:t>
                </a:r>
                <a14:m>
                  <m:oMath xmlns:m="http://schemas.openxmlformats.org/officeDocument/2006/math">
                    <m:sSub>
                      <m:sSubPr>
                        <m:ctrlPr>
                          <a:rPr lang="en-US" altLang="zh-TW" b="1" i="1" smtClean="0">
                            <a:latin typeface="Cambria Math" panose="02040503050406030204" pitchFamily="18" charset="0"/>
                            <a:cs typeface="Times New Roman" panose="02020603050405020304" pitchFamily="18" charset="0"/>
                          </a:rPr>
                        </m:ctrlPr>
                      </m:sSubPr>
                      <m:e>
                        <m:r>
                          <a:rPr lang="en-US" altLang="zh-TW" b="1" i="1" smtClean="0">
                            <a:latin typeface="Cambria Math" panose="02040503050406030204" pitchFamily="18" charset="0"/>
                            <a:cs typeface="Times New Roman" panose="02020603050405020304" pitchFamily="18" charset="0"/>
                          </a:rPr>
                          <m:t>𝑪</m:t>
                        </m:r>
                      </m:e>
                      <m:sub>
                        <m:r>
                          <a:rPr lang="en-US" altLang="zh-TW" b="1" i="1" smtClean="0">
                            <a:latin typeface="Cambria Math" panose="02040503050406030204" pitchFamily="18" charset="0"/>
                            <a:cs typeface="Times New Roman" panose="02020603050405020304" pitchFamily="18" charset="0"/>
                          </a:rPr>
                          <m:t>𝒂𝒗𝒈</m:t>
                        </m:r>
                      </m:sub>
                    </m:sSub>
                  </m:oMath>
                </a14:m>
                <a:endParaRPr lang="zh-TW" altLang="en-US" b="1" dirty="0">
                  <a:latin typeface="Times New Roman" panose="02020603050405020304" pitchFamily="18" charset="0"/>
                  <a:cs typeface="Times New Roman" panose="02020603050405020304" pitchFamily="18" charset="0"/>
                </a:endParaRPr>
              </a:p>
            </p:txBody>
          </p:sp>
        </mc:Choice>
        <mc:Fallback xmlns="">
          <p:sp>
            <p:nvSpPr>
              <p:cNvPr id="13" name="文字方塊 12"/>
              <p:cNvSpPr txBox="1">
                <a:spLocks noRot="1" noChangeAspect="1" noMove="1" noResize="1" noEditPoints="1" noAdjustHandles="1" noChangeArrowheads="1" noChangeShapeType="1" noTextEdit="1"/>
              </p:cNvSpPr>
              <p:nvPr/>
            </p:nvSpPr>
            <p:spPr>
              <a:xfrm>
                <a:off x="818855" y="1916344"/>
                <a:ext cx="4371454" cy="395621"/>
              </a:xfrm>
              <a:prstGeom prst="rect">
                <a:avLst/>
              </a:prstGeom>
              <a:blipFill>
                <a:blip r:embed="rId4"/>
                <a:stretch>
                  <a:fillRect l="-1116" t="-7692" b="-1692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1201784" y="2456061"/>
                <a:ext cx="6902787" cy="7419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𝐶</m:t>
                          </m:r>
                        </m:e>
                        <m:sub>
                          <m:r>
                            <a:rPr lang="en-US" altLang="zh-TW" b="0" i="1" smtClean="0">
                              <a:latin typeface="Cambria Math" panose="02040503050406030204" pitchFamily="18" charset="0"/>
                            </a:rPr>
                            <m:t>𝑎𝑣𝑔</m:t>
                          </m:r>
                        </m:sub>
                      </m:sSub>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nary>
                            <m:naryPr>
                              <m:chr m:val="∑"/>
                              <m:ctrlPr>
                                <a:rPr lang="en-US" altLang="zh-TW" b="0" i="1" smtClean="0">
                                  <a:latin typeface="Cambria Math" panose="02040503050406030204" pitchFamily="18" charset="0"/>
                                </a:rPr>
                              </m:ctrlPr>
                            </m:naryPr>
                            <m:sub>
                              <m:r>
                                <m:rPr>
                                  <m:brk m:alnAt="23"/>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𝑁</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𝑏</m:t>
                                  </m:r>
                                </m:e>
                                <m:sub>
                                  <m:r>
                                    <a:rPr lang="en-US" altLang="zh-TW" b="0" i="1" smtClean="0">
                                      <a:latin typeface="Cambria Math" panose="02040503050406030204" pitchFamily="18" charset="0"/>
                                    </a:rPr>
                                    <m:t>𝑚</m:t>
                                  </m:r>
                                </m:sub>
                              </m:sSub>
                            </m:sup>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𝑀</m:t>
                                  </m:r>
                                </m:e>
                                <m:sub>
                                  <m:r>
                                    <a:rPr lang="en-US" altLang="zh-TW" b="0" i="1" smtClean="0">
                                      <a:latin typeface="Cambria Math" panose="02040503050406030204" pitchFamily="18" charset="0"/>
                                    </a:rPr>
                                    <m:t>𝑖</m:t>
                                  </m:r>
                                </m:sub>
                              </m:sSub>
                            </m:e>
                          </m:nary>
                        </m:num>
                        <m:den>
                          <m:r>
                            <a:rPr lang="en-US" altLang="zh-TW" b="0" i="1" smtClean="0">
                              <a:latin typeface="Cambria Math" panose="02040503050406030204" pitchFamily="18" charset="0"/>
                            </a:rPr>
                            <m:t>𝑁</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𝑏</m:t>
                              </m:r>
                            </m:e>
                            <m:sub>
                              <m:r>
                                <a:rPr lang="en-US" altLang="zh-TW" b="0" i="1" smtClean="0">
                                  <a:latin typeface="Cambria Math" panose="02040503050406030204" pitchFamily="18" charset="0"/>
                                </a:rPr>
                                <m:t>𝑚</m:t>
                              </m:r>
                            </m:sub>
                          </m:sSub>
                        </m:den>
                      </m:f>
                      <m:r>
                        <a:rPr lang="en-US" altLang="zh-TW" b="0" i="0" smtClean="0">
                          <a:latin typeface="Cambria Math" panose="02040503050406030204" pitchFamily="18" charset="0"/>
                        </a:rPr>
                        <m:t> ;</m:t>
                      </m:r>
                      <m:sSub>
                        <m:sSubPr>
                          <m:ctrlPr>
                            <a:rPr lang="en-US" altLang="zh-TW" b="0" i="1" smtClean="0">
                              <a:latin typeface="Cambria Math" panose="02040503050406030204" pitchFamily="18" charset="0"/>
                            </a:rPr>
                          </m:ctrlPr>
                        </m:sSubPr>
                        <m:e>
                          <m:r>
                            <m:rPr>
                              <m:sty m:val="p"/>
                            </m:rPr>
                            <a:rPr lang="en-US" altLang="zh-TW" b="0" i="0" smtClean="0">
                              <a:latin typeface="Cambria Math" panose="02040503050406030204" pitchFamily="18" charset="0"/>
                            </a:rPr>
                            <m:t>M</m:t>
                          </m:r>
                        </m:e>
                        <m:sub>
                          <m:r>
                            <m:rPr>
                              <m:sty m:val="p"/>
                            </m:rPr>
                            <a:rPr lang="en-US" altLang="zh-TW" b="0" i="0" smtClean="0">
                              <a:latin typeface="Cambria Math" panose="02040503050406030204" pitchFamily="18" charset="0"/>
                            </a:rPr>
                            <m:t>i</m:t>
                          </m:r>
                        </m:sub>
                      </m:sSub>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is</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the</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distance</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between</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UAV</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and</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border</m:t>
                      </m:r>
                      <m:r>
                        <a:rPr lang="en-US" altLang="zh-TW" b="0" i="0" smtClean="0">
                          <a:latin typeface="Cambria Math" panose="02040503050406030204" pitchFamily="18" charset="0"/>
                        </a:rPr>
                        <m:t>, </m:t>
                      </m:r>
                      <m:sSub>
                        <m:sSubPr>
                          <m:ctrlPr>
                            <a:rPr lang="en-US" altLang="zh-TW" b="0" i="1" smtClean="0">
                              <a:latin typeface="Cambria Math" panose="02040503050406030204" pitchFamily="18" charset="0"/>
                            </a:rPr>
                          </m:ctrlPr>
                        </m:sSubPr>
                        <m:e>
                          <m:r>
                            <m:rPr>
                              <m:sty m:val="p"/>
                            </m:rPr>
                            <a:rPr lang="en-US" altLang="zh-TW" b="0" i="0" smtClean="0">
                              <a:latin typeface="Cambria Math" panose="02040503050406030204" pitchFamily="18" charset="0"/>
                            </a:rPr>
                            <m:t>Nb</m:t>
                          </m:r>
                        </m:e>
                        <m:sub>
                          <m:r>
                            <m:rPr>
                              <m:sty m:val="p"/>
                            </m:rPr>
                            <a:rPr lang="en-US" altLang="zh-TW" b="0" i="0" smtClean="0">
                              <a:latin typeface="Cambria Math" panose="02040503050406030204" pitchFamily="18" charset="0"/>
                            </a:rPr>
                            <m:t>m</m:t>
                          </m:r>
                        </m:sub>
                      </m:sSub>
                    </m:oMath>
                  </m:oMathPara>
                </a14:m>
                <a:endParaRPr lang="zh-TW" altLang="en-US"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1201784" y="2456061"/>
                <a:ext cx="6902787" cy="741934"/>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 name="文字方塊 1"/>
              <p:cNvSpPr txBox="1"/>
              <p:nvPr/>
            </p:nvSpPr>
            <p:spPr>
              <a:xfrm>
                <a:off x="818855" y="3523433"/>
                <a:ext cx="2626616" cy="369332"/>
              </a:xfrm>
              <a:prstGeom prst="rect">
                <a:avLst/>
              </a:prstGeom>
              <a:noFill/>
            </p:spPr>
            <p:txBody>
              <a:bodyPr wrap="none" rtlCol="0">
                <a:spAutoFit/>
              </a:bodyPr>
              <a:lstStyle/>
              <a:p>
                <a:r>
                  <a:rPr lang="en-US" altLang="zh-TW" b="1" dirty="0" smtClean="0">
                    <a:latin typeface="Times New Roman" panose="02020603050405020304" pitchFamily="18" charset="0"/>
                    <a:cs typeface="Times New Roman" panose="02020603050405020304" pitchFamily="18" charset="0"/>
                  </a:rPr>
                  <a:t>2.</a:t>
                </a:r>
                <a:r>
                  <a:rPr lang="zh-TW" altLang="en-US" b="1" dirty="0" smtClean="0">
                    <a:latin typeface="Times New Roman" panose="02020603050405020304" pitchFamily="18" charset="0"/>
                    <a:cs typeface="Times New Roman" panose="02020603050405020304" pitchFamily="18" charset="0"/>
                  </a:rPr>
                  <a:t> </a:t>
                </a:r>
                <a:r>
                  <a:rPr lang="en-US" altLang="zh-TW" b="1" dirty="0" smtClean="0">
                    <a:latin typeface="Times New Roman" panose="02020603050405020304" pitchFamily="18" charset="0"/>
                    <a:cs typeface="Times New Roman" panose="02020603050405020304" pitchFamily="18" charset="0"/>
                  </a:rPr>
                  <a:t>The deviation ratio </a:t>
                </a:r>
                <a14:m>
                  <m:oMath xmlns:m="http://schemas.openxmlformats.org/officeDocument/2006/math">
                    <m:sSub>
                      <m:sSubPr>
                        <m:ctrlPr>
                          <a:rPr lang="en-US" altLang="zh-TW" b="1" i="1" smtClean="0">
                            <a:latin typeface="Cambria Math" panose="02040503050406030204" pitchFamily="18" charset="0"/>
                          </a:rPr>
                        </m:ctrlPr>
                      </m:sSubPr>
                      <m:e>
                        <m:r>
                          <a:rPr lang="en-US" altLang="zh-TW" b="1" i="1" smtClean="0">
                            <a:latin typeface="Cambria Math" panose="02040503050406030204" pitchFamily="18" charset="0"/>
                          </a:rPr>
                          <m:t>𝑫</m:t>
                        </m:r>
                      </m:e>
                      <m:sub>
                        <m:r>
                          <a:rPr lang="en-US" altLang="zh-TW" b="1" i="1" smtClean="0">
                            <a:latin typeface="Cambria Math" panose="02040503050406030204" pitchFamily="18" charset="0"/>
                          </a:rPr>
                          <m:t>𝒓</m:t>
                        </m:r>
                      </m:sub>
                    </m:sSub>
                  </m:oMath>
                </a14:m>
                <a:endParaRPr lang="zh-TW" altLang="en-US" b="1" dirty="0">
                  <a:latin typeface="Times New Roman" panose="02020603050405020304" pitchFamily="18" charset="0"/>
                  <a:cs typeface="Times New Roman" panose="02020603050405020304" pitchFamily="18" charset="0"/>
                </a:endParaRPr>
              </a:p>
            </p:txBody>
          </p:sp>
        </mc:Choice>
        <mc:Fallback xmlns="">
          <p:sp>
            <p:nvSpPr>
              <p:cNvPr id="2" name="文字方塊 1"/>
              <p:cNvSpPr txBox="1">
                <a:spLocks noRot="1" noChangeAspect="1" noMove="1" noResize="1" noEditPoints="1" noAdjustHandles="1" noChangeArrowheads="1" noChangeShapeType="1" noTextEdit="1"/>
              </p:cNvSpPr>
              <p:nvPr/>
            </p:nvSpPr>
            <p:spPr>
              <a:xfrm>
                <a:off x="818855" y="3523433"/>
                <a:ext cx="2626616" cy="369332"/>
              </a:xfrm>
              <a:prstGeom prst="rect">
                <a:avLst/>
              </a:prstGeom>
              <a:blipFill>
                <a:blip r:embed="rId6"/>
                <a:stretch>
                  <a:fillRect l="-1856" t="-9836"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文字方塊 2"/>
              <p:cNvSpPr txBox="1"/>
              <p:nvPr/>
            </p:nvSpPr>
            <p:spPr>
              <a:xfrm>
                <a:off x="1329061" y="4085943"/>
                <a:ext cx="5719386" cy="1572931"/>
              </a:xfrm>
              <a:prstGeom prst="rect">
                <a:avLst/>
              </a:prstGeom>
              <a:noFill/>
            </p:spPr>
            <p:txBody>
              <a:bodyPr wrap="none" rtlCol="0">
                <a:spAutoFit/>
              </a:bodyPr>
              <a:lstStyle/>
              <a:p>
                <a:pPr>
                  <a:lnSpc>
                    <a:spcPct val="150000"/>
                  </a:lnSpc>
                </a:pP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𝐷</m:t>
                        </m:r>
                      </m:e>
                      <m:sub>
                        <m:r>
                          <a:rPr lang="en-US" altLang="zh-TW" b="0" i="1" smtClean="0">
                            <a:latin typeface="Cambria Math" panose="02040503050406030204" pitchFamily="18" charset="0"/>
                          </a:rPr>
                          <m:t>𝑟</m:t>
                        </m:r>
                      </m:sub>
                    </m:sSub>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𝑂</m:t>
                            </m:r>
                          </m:e>
                          <m:sub>
                            <m:r>
                              <a:rPr lang="en-US" altLang="zh-TW" b="0" i="1" smtClean="0">
                                <a:latin typeface="Cambria Math" panose="02040503050406030204" pitchFamily="18" charset="0"/>
                              </a:rPr>
                              <m:t>𝐷</m:t>
                            </m:r>
                          </m:sub>
                        </m:sSub>
                        <m:r>
                          <a:rPr lang="en-US" altLang="zh-TW" b="0" i="1" smtClean="0">
                            <a:latin typeface="Cambria Math" panose="02040503050406030204" pitchFamily="18" charset="0"/>
                          </a:rPr>
                          <m:t>×100</m:t>
                        </m:r>
                      </m:num>
                      <m:den>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𝑇</m:t>
                            </m:r>
                          </m:e>
                          <m:sub>
                            <m:r>
                              <a:rPr lang="en-US" altLang="zh-TW" b="0" i="1" smtClean="0">
                                <a:latin typeface="Cambria Math" panose="02040503050406030204" pitchFamily="18" charset="0"/>
                              </a:rPr>
                              <m:t>𝐷</m:t>
                            </m:r>
                          </m:sub>
                        </m:sSub>
                      </m:den>
                    </m:f>
                  </m:oMath>
                </a14:m>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a:t>
                </a:r>
              </a:p>
              <a:p>
                <a:pPr>
                  <a:lnSpc>
                    <a:spcPct val="150000"/>
                  </a:lnSpc>
                </a:pPr>
                <a:r>
                  <a:rPr lang="en-US" altLang="zh-TW" dirty="0"/>
                  <a:t> </a:t>
                </a:r>
                <a:r>
                  <a:rPr lang="en-US" altLang="zh-TW" dirty="0" smtClean="0"/>
                  <a:t>   </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𝑂</m:t>
                        </m:r>
                      </m:e>
                      <m:sub>
                        <m:r>
                          <a:rPr lang="en-US" altLang="zh-TW" b="0" i="1" smtClean="0">
                            <a:latin typeface="Cambria Math" panose="02040503050406030204" pitchFamily="18" charset="0"/>
                          </a:rPr>
                          <m:t>𝐷</m:t>
                        </m:r>
                      </m:sub>
                    </m:sSub>
                  </m:oMath>
                </a14:m>
                <a:r>
                  <a:rPr lang="en-US" altLang="zh-TW" dirty="0" smtClean="0">
                    <a:latin typeface="Times New Roman" panose="02020603050405020304" pitchFamily="18" charset="0"/>
                    <a:cs typeface="Times New Roman" panose="02020603050405020304" pitchFamily="18" charset="0"/>
                  </a:rPr>
                  <a:t> is the distance traveled outside the allowed geo-fence.</a:t>
                </a:r>
              </a:p>
              <a:p>
                <a:pPr>
                  <a:lnSpc>
                    <a:spcPct val="150000"/>
                  </a:lnSpc>
                </a:pPr>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TW" b="0" i="1" smtClean="0">
                            <a:latin typeface="Cambria Math" panose="02040503050406030204" pitchFamily="18" charset="0"/>
                            <a:cs typeface="Times New Roman" panose="02020603050405020304" pitchFamily="18" charset="0"/>
                          </a:rPr>
                        </m:ctrlPr>
                      </m:sSubPr>
                      <m:e>
                        <m:r>
                          <a:rPr lang="en-US" altLang="zh-TW" b="0" i="1" smtClean="0">
                            <a:latin typeface="Cambria Math" panose="02040503050406030204" pitchFamily="18" charset="0"/>
                            <a:cs typeface="Times New Roman" panose="02020603050405020304" pitchFamily="18" charset="0"/>
                          </a:rPr>
                          <m:t>𝑇</m:t>
                        </m:r>
                      </m:e>
                      <m:sub>
                        <m:r>
                          <a:rPr lang="en-US" altLang="zh-TW" b="0" i="1" smtClean="0">
                            <a:latin typeface="Cambria Math" panose="02040503050406030204" pitchFamily="18" charset="0"/>
                            <a:cs typeface="Times New Roman" panose="02020603050405020304" pitchFamily="18" charset="0"/>
                          </a:rPr>
                          <m:t>𝐷</m:t>
                        </m:r>
                      </m:sub>
                    </m:sSub>
                  </m:oMath>
                </a14:m>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is the total traveled distance.</a:t>
                </a:r>
                <a:endParaRPr lang="zh-TW" altLang="en-US" dirty="0">
                  <a:latin typeface="Times New Roman" panose="02020603050405020304" pitchFamily="18" charset="0"/>
                  <a:cs typeface="Times New Roman" panose="02020603050405020304" pitchFamily="18" charset="0"/>
                </a:endParaRPr>
              </a:p>
            </p:txBody>
          </p:sp>
        </mc:Choice>
        <mc:Fallback xmlns="">
          <p:sp>
            <p:nvSpPr>
              <p:cNvPr id="3" name="文字方塊 2"/>
              <p:cNvSpPr txBox="1">
                <a:spLocks noRot="1" noChangeAspect="1" noMove="1" noResize="1" noEditPoints="1" noAdjustHandles="1" noChangeArrowheads="1" noChangeShapeType="1" noTextEdit="1"/>
              </p:cNvSpPr>
              <p:nvPr/>
            </p:nvSpPr>
            <p:spPr>
              <a:xfrm>
                <a:off x="1329061" y="4085943"/>
                <a:ext cx="5719386" cy="1572931"/>
              </a:xfrm>
              <a:prstGeom prst="rect">
                <a:avLst/>
              </a:prstGeom>
              <a:blipFill>
                <a:blip r:embed="rId7"/>
                <a:stretch>
                  <a:fillRect b="-232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98174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1002123"/>
            <a:ext cx="4152538"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19461" y="417348"/>
            <a:ext cx="4251485"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Experimentation Setup</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0" name="投影片編號版面配置區 9"/>
          <p:cNvSpPr>
            <a:spLocks noGrp="1"/>
          </p:cNvSpPr>
          <p:nvPr>
            <p:ph type="sldNum" sz="quarter" idx="12"/>
          </p:nvPr>
        </p:nvSpPr>
        <p:spPr/>
        <p:txBody>
          <a:bodyPr/>
          <a:lstStyle/>
          <a:p>
            <a:fld id="{C128DF73-0FD1-4EFB-B6B9-20BE1557E8C1}" type="slidenum">
              <a:rPr lang="zh-TW" altLang="en-US" smtClean="0"/>
              <a:t>13</a:t>
            </a:fld>
            <a:endParaRPr lang="zh-TW" altLang="en-US"/>
          </a:p>
        </p:txBody>
      </p:sp>
      <p:graphicFrame>
        <p:nvGraphicFramePr>
          <p:cNvPr id="8" name="表格 7"/>
          <p:cNvGraphicFramePr>
            <a:graphicFrameLocks noGrp="1"/>
          </p:cNvGraphicFramePr>
          <p:nvPr>
            <p:extLst>
              <p:ext uri="{D42A27DB-BD31-4B8C-83A1-F6EECF244321}">
                <p14:modId xmlns:p14="http://schemas.microsoft.com/office/powerpoint/2010/main" val="262389598"/>
              </p:ext>
            </p:extLst>
          </p:nvPr>
        </p:nvGraphicFramePr>
        <p:xfrm>
          <a:off x="2124165" y="1928470"/>
          <a:ext cx="8128000" cy="3139440"/>
        </p:xfrm>
        <a:graphic>
          <a:graphicData uri="http://schemas.openxmlformats.org/drawingml/2006/table">
            <a:tbl>
              <a:tblPr firstRow="1" bandRow="1">
                <a:tableStyleId>{5C22544A-7EE6-4342-B048-85BDC9FD1C3A}</a:tableStyleId>
              </a:tblPr>
              <a:tblGrid>
                <a:gridCol w="2169160">
                  <a:extLst>
                    <a:ext uri="{9D8B030D-6E8A-4147-A177-3AD203B41FA5}">
                      <a16:colId xmlns:a16="http://schemas.microsoft.com/office/drawing/2014/main" val="1674461806"/>
                    </a:ext>
                  </a:extLst>
                </a:gridCol>
                <a:gridCol w="5958840">
                  <a:extLst>
                    <a:ext uri="{9D8B030D-6E8A-4147-A177-3AD203B41FA5}">
                      <a16:colId xmlns:a16="http://schemas.microsoft.com/office/drawing/2014/main" val="813402410"/>
                    </a:ext>
                  </a:extLst>
                </a:gridCol>
              </a:tblGrid>
              <a:tr h="370840">
                <a:tc gridSpan="2">
                  <a:txBody>
                    <a:bodyPr/>
                    <a:lstStyle/>
                    <a:p>
                      <a:pPr algn="ctr"/>
                      <a:r>
                        <a:rPr lang="en-US" altLang="zh-TW" sz="2000" dirty="0" smtClean="0">
                          <a:latin typeface="Times New Roman" panose="02020603050405020304" pitchFamily="18" charset="0"/>
                          <a:cs typeface="Times New Roman" panose="02020603050405020304" pitchFamily="18" charset="0"/>
                        </a:rPr>
                        <a:t>EXPERIMENT TOOL</a:t>
                      </a:r>
                      <a:endParaRPr lang="zh-TW" altLang="en-US" sz="2000" dirty="0">
                        <a:latin typeface="Times New Roman" panose="02020603050405020304" pitchFamily="18" charset="0"/>
                        <a:cs typeface="Times New Roman" panose="02020603050405020304" pitchFamily="18" charset="0"/>
                      </a:endParaRPr>
                    </a:p>
                  </a:txBody>
                  <a:tcPr anchor="ctr"/>
                </a:tc>
                <a:tc hMerge="1">
                  <a:txBody>
                    <a:bodyPr/>
                    <a:lstStyle/>
                    <a:p>
                      <a:endParaRPr lang="zh-TW" altLang="en-US" dirty="0"/>
                    </a:p>
                  </a:txBody>
                  <a:tcPr/>
                </a:tc>
                <a:extLst>
                  <a:ext uri="{0D108BD9-81ED-4DB2-BD59-A6C34878D82A}">
                    <a16:rowId xmlns:a16="http://schemas.microsoft.com/office/drawing/2014/main" val="1371713188"/>
                  </a:ext>
                </a:extLst>
              </a:tr>
              <a:tr h="370840">
                <a:tc>
                  <a:txBody>
                    <a:bodyPr/>
                    <a:lstStyle/>
                    <a:p>
                      <a:pPr algn="just"/>
                      <a:r>
                        <a:rPr lang="en-US" altLang="zh-TW" b="1" dirty="0" smtClean="0">
                          <a:latin typeface="Times New Roman" panose="02020603050405020304" pitchFamily="18" charset="0"/>
                          <a:cs typeface="Times New Roman" panose="02020603050405020304" pitchFamily="18" charset="0"/>
                        </a:rPr>
                        <a:t>UAV Controller</a:t>
                      </a:r>
                    </a:p>
                    <a:p>
                      <a:pPr algn="just"/>
                      <a:r>
                        <a:rPr lang="en-US" altLang="zh-TW" b="1" dirty="0" smtClean="0">
                          <a:latin typeface="Times New Roman" panose="02020603050405020304" pitchFamily="18" charset="0"/>
                          <a:cs typeface="Times New Roman" panose="02020603050405020304" pitchFamily="18" charset="0"/>
                        </a:rPr>
                        <a:t>(First VM)</a:t>
                      </a:r>
                      <a:endParaRPr lang="zh-TW" altLang="en-US" b="1" dirty="0">
                        <a:latin typeface="Times New Roman" panose="02020603050405020304" pitchFamily="18" charset="0"/>
                        <a:cs typeface="Times New Roman" panose="02020603050405020304" pitchFamily="18" charset="0"/>
                      </a:endParaRPr>
                    </a:p>
                  </a:txBody>
                  <a:tcPr anchor="ctr"/>
                </a:tc>
                <a:tc>
                  <a:txBody>
                    <a:bodyPr/>
                    <a:lstStyle/>
                    <a:p>
                      <a:pPr algn="just"/>
                      <a:r>
                        <a:rPr lang="en-US" altLang="zh-TW" dirty="0" smtClean="0">
                          <a:latin typeface="Times New Roman" panose="02020603050405020304" pitchFamily="18" charset="0"/>
                          <a:cs typeface="Times New Roman" panose="02020603050405020304" pitchFamily="18" charset="0"/>
                        </a:rPr>
                        <a:t>UAV</a:t>
                      </a:r>
                      <a:r>
                        <a:rPr lang="en-US" altLang="zh-TW" baseline="0" dirty="0" smtClean="0">
                          <a:latin typeface="Times New Roman" panose="02020603050405020304" pitchFamily="18" charset="0"/>
                          <a:cs typeface="Times New Roman" panose="02020603050405020304" pitchFamily="18" charset="0"/>
                        </a:rPr>
                        <a:t> Controller is developed using the Python drone-kit API which is an implementation of the </a:t>
                      </a:r>
                      <a:r>
                        <a:rPr lang="en-US" altLang="zh-TW" baseline="0" dirty="0" err="1" smtClean="0">
                          <a:latin typeface="Times New Roman" panose="02020603050405020304" pitchFamily="18" charset="0"/>
                          <a:cs typeface="Times New Roman" panose="02020603050405020304" pitchFamily="18" charset="0"/>
                        </a:rPr>
                        <a:t>MAVLink</a:t>
                      </a:r>
                      <a:r>
                        <a:rPr lang="en-US" altLang="zh-TW" baseline="0" dirty="0" smtClean="0">
                          <a:latin typeface="Times New Roman" panose="02020603050405020304" pitchFamily="18" charset="0"/>
                          <a:cs typeface="Times New Roman" panose="02020603050405020304" pitchFamily="18" charset="0"/>
                        </a:rPr>
                        <a:t> protocol, used for the communication with drones.</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2700189"/>
                  </a:ext>
                </a:extLst>
              </a:tr>
              <a:tr h="370840">
                <a:tc>
                  <a:txBody>
                    <a:bodyPr/>
                    <a:lstStyle/>
                    <a:p>
                      <a:pPr algn="just"/>
                      <a:r>
                        <a:rPr lang="en-US" altLang="zh-TW" b="1" dirty="0" smtClean="0">
                          <a:latin typeface="Times New Roman" panose="02020603050405020304" pitchFamily="18" charset="0"/>
                          <a:cs typeface="Times New Roman" panose="02020603050405020304" pitchFamily="18" charset="0"/>
                        </a:rPr>
                        <a:t>Network</a:t>
                      </a:r>
                    </a:p>
                    <a:p>
                      <a:pPr algn="just"/>
                      <a:r>
                        <a:rPr lang="en-US" altLang="zh-TW" b="1" dirty="0" smtClean="0">
                          <a:latin typeface="Times New Roman" panose="02020603050405020304" pitchFamily="18" charset="0"/>
                          <a:cs typeface="Times New Roman" panose="02020603050405020304" pitchFamily="18" charset="0"/>
                        </a:rPr>
                        <a:t>(Second VM)</a:t>
                      </a:r>
                      <a:endParaRPr lang="zh-TW" altLang="en-US" b="1" dirty="0">
                        <a:latin typeface="Times New Roman" panose="02020603050405020304" pitchFamily="18" charset="0"/>
                        <a:cs typeface="Times New Roman" panose="02020603050405020304" pitchFamily="18" charset="0"/>
                      </a:endParaRPr>
                    </a:p>
                  </a:txBody>
                  <a:tcPr anchor="ctr"/>
                </a:tc>
                <a:tc>
                  <a:txBody>
                    <a:bodyPr/>
                    <a:lstStyle/>
                    <a:p>
                      <a:pPr algn="just"/>
                      <a:r>
                        <a:rPr lang="en-US" altLang="zh-TW" dirty="0" smtClean="0">
                          <a:latin typeface="Times New Roman" panose="02020603050405020304" pitchFamily="18" charset="0"/>
                          <a:cs typeface="Times New Roman" panose="02020603050405020304" pitchFamily="18" charset="0"/>
                        </a:rPr>
                        <a:t>Through network emulator to simulate the communication between UAV Controller and UAV with latency and packet loss.</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31736344"/>
                  </a:ext>
                </a:extLst>
              </a:tr>
              <a:tr h="370840">
                <a:tc>
                  <a:txBody>
                    <a:bodyPr/>
                    <a:lstStyle/>
                    <a:p>
                      <a:pPr algn="just"/>
                      <a:r>
                        <a:rPr lang="en-US" altLang="zh-TW" b="1" dirty="0" smtClean="0">
                          <a:latin typeface="Times New Roman" panose="02020603050405020304" pitchFamily="18" charset="0"/>
                          <a:cs typeface="Times New Roman" panose="02020603050405020304" pitchFamily="18" charset="0"/>
                        </a:rPr>
                        <a:t>UAV</a:t>
                      </a:r>
                      <a:r>
                        <a:rPr lang="en-US" altLang="zh-TW" b="1" baseline="0" dirty="0" smtClean="0">
                          <a:latin typeface="Times New Roman" panose="02020603050405020304" pitchFamily="18" charset="0"/>
                          <a:cs typeface="Times New Roman" panose="02020603050405020304" pitchFamily="18" charset="0"/>
                        </a:rPr>
                        <a:t> operation</a:t>
                      </a:r>
                    </a:p>
                    <a:p>
                      <a:pPr algn="just"/>
                      <a:r>
                        <a:rPr lang="en-US" altLang="zh-TW" b="1" baseline="0" dirty="0" smtClean="0">
                          <a:latin typeface="Times New Roman" panose="02020603050405020304" pitchFamily="18" charset="0"/>
                          <a:cs typeface="Times New Roman" panose="02020603050405020304" pitchFamily="18" charset="0"/>
                        </a:rPr>
                        <a:t>(Third VM)</a:t>
                      </a:r>
                      <a:endParaRPr lang="zh-TW" altLang="en-US" b="1" dirty="0">
                        <a:latin typeface="Times New Roman" panose="02020603050405020304" pitchFamily="18" charset="0"/>
                        <a:cs typeface="Times New Roman" panose="02020603050405020304"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Using</a:t>
                      </a:r>
                      <a:r>
                        <a:rPr lang="en-US" altLang="zh-TW" baseline="0" dirty="0" smtClean="0">
                          <a:latin typeface="Times New Roman" panose="02020603050405020304" pitchFamily="18" charset="0"/>
                          <a:cs typeface="Times New Roman" panose="02020603050405020304" pitchFamily="18" charset="0"/>
                        </a:rPr>
                        <a:t> Software-In-the-Loop (SITL) emulator</a:t>
                      </a:r>
                      <a:r>
                        <a:rPr lang="zh-TW" altLang="en-US" baseline="0" dirty="0" smtClean="0">
                          <a:latin typeface="Times New Roman" panose="02020603050405020304" pitchFamily="18" charset="0"/>
                          <a:cs typeface="Times New Roman" panose="02020603050405020304" pitchFamily="18" charset="0"/>
                        </a:rPr>
                        <a:t> </a:t>
                      </a:r>
                      <a:r>
                        <a:rPr lang="en-US" altLang="zh-TW" baseline="0" dirty="0" smtClean="0">
                          <a:latin typeface="Times New Roman" panose="02020603050405020304" pitchFamily="18" charset="0"/>
                          <a:cs typeface="Times New Roman" panose="02020603050405020304" pitchFamily="18" charset="0"/>
                        </a:rPr>
                        <a:t>that allows running the open-source UAVs’ autopilot </a:t>
                      </a:r>
                      <a:r>
                        <a:rPr lang="en-US" altLang="zh-TW" baseline="0" dirty="0" err="1" smtClean="0">
                          <a:latin typeface="Times New Roman" panose="02020603050405020304" pitchFamily="18" charset="0"/>
                          <a:cs typeface="Times New Roman" panose="02020603050405020304" pitchFamily="18" charset="0"/>
                        </a:rPr>
                        <a:t>ArduCopter</a:t>
                      </a:r>
                      <a:r>
                        <a:rPr lang="en-US" altLang="zh-TW" baseline="0" dirty="0" smtClean="0">
                          <a:latin typeface="Times New Roman" panose="02020603050405020304" pitchFamily="18" charset="0"/>
                          <a:cs typeface="Times New Roman" panose="02020603050405020304" pitchFamily="18" charset="0"/>
                        </a:rPr>
                        <a:t> with the same behavior of a real UAV.</a:t>
                      </a:r>
                      <a:endParaRPr lang="zh-TW" altLang="en-US" dirty="0" smtClean="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75122198"/>
                  </a:ext>
                </a:extLst>
              </a:tr>
            </a:tbl>
          </a:graphicData>
        </a:graphic>
      </p:graphicFrame>
    </p:spTree>
    <p:extLst>
      <p:ext uri="{BB962C8B-B14F-4D97-AF65-F5344CB8AC3E}">
        <p14:creationId xmlns:p14="http://schemas.microsoft.com/office/powerpoint/2010/main" val="2166780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C128DF73-0FD1-4EFB-B6B9-20BE1557E8C1}" type="slidenum">
              <a:rPr lang="zh-TW" altLang="en-US" smtClean="0"/>
              <a:t>14</a:t>
            </a:fld>
            <a:endParaRPr lang="zh-TW" altLang="en-US"/>
          </a:p>
        </p:txBody>
      </p:sp>
      <p:sp>
        <p:nvSpPr>
          <p:cNvPr id="5" name="橢圓 4"/>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6"/>
          </p:cNvCxnSpPr>
          <p:nvPr/>
        </p:nvCxnSpPr>
        <p:spPr>
          <a:xfrm>
            <a:off x="518408" y="1002123"/>
            <a:ext cx="4152538"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19461" y="417348"/>
            <a:ext cx="4251485"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Experimentation Setup</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8" name="文字方塊 7"/>
          <p:cNvSpPr txBox="1"/>
          <p:nvPr/>
        </p:nvSpPr>
        <p:spPr>
          <a:xfrm>
            <a:off x="518408" y="1298846"/>
            <a:ext cx="6735832" cy="369332"/>
          </a:xfrm>
          <a:prstGeom prst="rect">
            <a:avLst/>
          </a:prstGeom>
          <a:noFill/>
        </p:spPr>
        <p:txBody>
          <a:bodyPr wrap="squar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The important configuration of UAV Controller.</a:t>
            </a:r>
            <a:endParaRPr lang="zh-TW" altLang="en-US" dirty="0">
              <a:latin typeface="Times New Roman" panose="02020603050405020304" pitchFamily="18" charset="0"/>
              <a:cs typeface="Times New Roman" panose="02020603050405020304" pitchFamily="18" charset="0"/>
            </a:endParaRPr>
          </a:p>
        </p:txBody>
      </p:sp>
      <p:sp>
        <p:nvSpPr>
          <p:cNvPr id="9" name="橢圓 8"/>
          <p:cNvSpPr/>
          <p:nvPr/>
        </p:nvSpPr>
        <p:spPr>
          <a:xfrm>
            <a:off x="3126377" y="2673531"/>
            <a:ext cx="2804160" cy="2612572"/>
          </a:xfrm>
          <a:prstGeom prst="ellipse">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p:cNvSpPr/>
          <p:nvPr/>
        </p:nvSpPr>
        <p:spPr>
          <a:xfrm>
            <a:off x="3642092" y="2200259"/>
            <a:ext cx="1772729" cy="369332"/>
          </a:xfrm>
          <a:prstGeom prst="rect">
            <a:avLst/>
          </a:prstGeom>
        </p:spPr>
        <p:txBody>
          <a:bodyPr wrap="none">
            <a:spAutoFit/>
          </a:bodyPr>
          <a:lstStyle/>
          <a:p>
            <a:pPr algn="ctr"/>
            <a:r>
              <a:rPr lang="en-US" altLang="zh-TW" dirty="0" smtClean="0"/>
              <a:t>Allowed airspace</a:t>
            </a:r>
            <a:endParaRPr lang="zh-TW" altLang="en-US" dirty="0"/>
          </a:p>
        </p:txBody>
      </p:sp>
      <p:cxnSp>
        <p:nvCxnSpPr>
          <p:cNvPr id="12" name="直線單箭頭接點 11"/>
          <p:cNvCxnSpPr/>
          <p:nvPr/>
        </p:nvCxnSpPr>
        <p:spPr>
          <a:xfrm flipV="1">
            <a:off x="3126377" y="3979817"/>
            <a:ext cx="1402079" cy="17418"/>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3506655" y="3689458"/>
            <a:ext cx="756938" cy="307777"/>
          </a:xfrm>
          <a:prstGeom prst="rect">
            <a:avLst/>
          </a:prstGeom>
          <a:noFill/>
        </p:spPr>
        <p:txBody>
          <a:bodyPr wrap="none" rtlCol="0">
            <a:spAutoFit/>
          </a:bodyPr>
          <a:lstStyle/>
          <a:p>
            <a:r>
              <a:rPr lang="en-US" altLang="zh-TW" sz="1400" b="1" dirty="0" smtClean="0">
                <a:solidFill>
                  <a:srgbClr val="FF0000"/>
                </a:solidFill>
              </a:rPr>
              <a:t>200 (m)</a:t>
            </a:r>
            <a:endParaRPr lang="zh-TW" altLang="en-US" sz="1400" b="1" dirty="0">
              <a:solidFill>
                <a:srgbClr val="FF0000"/>
              </a:solidFill>
            </a:endParaRPr>
          </a:p>
        </p:txBody>
      </p:sp>
      <p:pic>
        <p:nvPicPr>
          <p:cNvPr id="19" name="圖片 18"/>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2950693" y="3735569"/>
            <a:ext cx="488496" cy="488496"/>
          </a:xfrm>
          <a:prstGeom prst="rect">
            <a:avLst/>
          </a:prstGeom>
        </p:spPr>
      </p:pic>
      <p:cxnSp>
        <p:nvCxnSpPr>
          <p:cNvPr id="23" name="直線單箭頭接點 22"/>
          <p:cNvCxnSpPr/>
          <p:nvPr/>
        </p:nvCxnSpPr>
        <p:spPr>
          <a:xfrm flipV="1">
            <a:off x="2928380" y="2872043"/>
            <a:ext cx="510809" cy="9856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文字方塊 25"/>
          <p:cNvSpPr txBox="1"/>
          <p:nvPr/>
        </p:nvSpPr>
        <p:spPr>
          <a:xfrm>
            <a:off x="2435620" y="3122547"/>
            <a:ext cx="809837" cy="307777"/>
          </a:xfrm>
          <a:prstGeom prst="rect">
            <a:avLst/>
          </a:prstGeom>
          <a:noFill/>
        </p:spPr>
        <p:txBody>
          <a:bodyPr wrap="none" rtlCol="0">
            <a:spAutoFit/>
          </a:bodyPr>
          <a:lstStyle/>
          <a:p>
            <a:r>
              <a:rPr lang="en-US" altLang="zh-TW" sz="1400" b="1" dirty="0" smtClean="0">
                <a:solidFill>
                  <a:schemeClr val="accent5">
                    <a:lumMod val="75000"/>
                  </a:schemeClr>
                </a:solidFill>
              </a:rPr>
              <a:t>10 (m/s)</a:t>
            </a:r>
            <a:endParaRPr lang="zh-TW" altLang="en-US" sz="1400" b="1" dirty="0">
              <a:solidFill>
                <a:schemeClr val="accent5">
                  <a:lumMod val="75000"/>
                </a:schemeClr>
              </a:solidFill>
            </a:endParaRPr>
          </a:p>
        </p:txBody>
      </p:sp>
      <p:sp>
        <p:nvSpPr>
          <p:cNvPr id="27" name="文字方塊 26"/>
          <p:cNvSpPr txBox="1"/>
          <p:nvPr/>
        </p:nvSpPr>
        <p:spPr>
          <a:xfrm>
            <a:off x="6275071" y="2673531"/>
            <a:ext cx="2424895" cy="369332"/>
          </a:xfrm>
          <a:prstGeom prst="rect">
            <a:avLst/>
          </a:prstGeom>
          <a:noFill/>
        </p:spPr>
        <p:txBody>
          <a:bodyPr wrap="none" rtlCol="0">
            <a:spAutoFit/>
          </a:bodyPr>
          <a:lstStyle/>
          <a:p>
            <a:r>
              <a:rPr lang="en-US" altLang="zh-TW" b="1" dirty="0" smtClean="0">
                <a:solidFill>
                  <a:schemeClr val="accent6">
                    <a:lumMod val="75000"/>
                  </a:schemeClr>
                </a:solidFill>
              </a:rPr>
              <a:t>Flying duration : 300 (s)</a:t>
            </a:r>
            <a:endParaRPr lang="zh-TW" altLang="en-US" b="1" dirty="0">
              <a:solidFill>
                <a:schemeClr val="accent6">
                  <a:lumMod val="75000"/>
                </a:schemeClr>
              </a:solidFill>
            </a:endParaRPr>
          </a:p>
        </p:txBody>
      </p:sp>
      <p:sp>
        <p:nvSpPr>
          <p:cNvPr id="28" name="文字方塊 27"/>
          <p:cNvSpPr txBox="1"/>
          <p:nvPr/>
        </p:nvSpPr>
        <p:spPr>
          <a:xfrm>
            <a:off x="6275071" y="3276435"/>
            <a:ext cx="2184252" cy="369332"/>
          </a:xfrm>
          <a:prstGeom prst="rect">
            <a:avLst/>
          </a:prstGeom>
          <a:noFill/>
        </p:spPr>
        <p:txBody>
          <a:bodyPr wrap="none" rtlCol="0">
            <a:spAutoFit/>
          </a:bodyPr>
          <a:lstStyle/>
          <a:p>
            <a:r>
              <a:rPr lang="en-US" altLang="zh-TW" b="1" dirty="0" smtClean="0">
                <a:solidFill>
                  <a:schemeClr val="tx2">
                    <a:lumMod val="75000"/>
                  </a:schemeClr>
                </a:solidFill>
              </a:rPr>
              <a:t>Frequency : 100 (Hz) </a:t>
            </a:r>
            <a:endParaRPr lang="zh-TW" altLang="en-US" b="1" dirty="0">
              <a:solidFill>
                <a:schemeClr val="tx2">
                  <a:lumMod val="75000"/>
                </a:schemeClr>
              </a:solidFill>
            </a:endParaRPr>
          </a:p>
        </p:txBody>
      </p:sp>
      <p:sp>
        <p:nvSpPr>
          <p:cNvPr id="29" name="向下箭號 28"/>
          <p:cNvSpPr/>
          <p:nvPr/>
        </p:nvSpPr>
        <p:spPr>
          <a:xfrm>
            <a:off x="7175863" y="3843346"/>
            <a:ext cx="191334" cy="714305"/>
          </a:xfrm>
          <a:prstGeom prst="down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0" name="文字方塊 29"/>
              <p:cNvSpPr txBox="1"/>
              <p:nvPr/>
            </p:nvSpPr>
            <p:spPr>
              <a:xfrm>
                <a:off x="6276240" y="4693921"/>
                <a:ext cx="4668720" cy="785536"/>
              </a:xfrm>
              <a:prstGeom prst="rect">
                <a:avLst/>
              </a:prstGeom>
              <a:noFill/>
            </p:spPr>
            <p:txBody>
              <a:bodyPr wrap="square" rtlCol="0">
                <a:spAutoFit/>
              </a:bodyPr>
              <a:lstStyle/>
              <a:p>
                <a:r>
                  <a:rPr lang="en-US" altLang="zh-TW" dirty="0" smtClean="0">
                    <a:latin typeface="Times New Roman" panose="02020603050405020304" pitchFamily="18" charset="0"/>
                    <a:cs typeface="Times New Roman" panose="02020603050405020304" pitchFamily="18" charset="0"/>
                  </a:rPr>
                  <a:t>Check the states of UAV and correct deviation every </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100</m:t>
                        </m:r>
                      </m:den>
                    </m:f>
                    <m:r>
                      <a:rPr lang="en-US" altLang="zh-TW" b="0" i="1" smtClean="0">
                        <a:latin typeface="Cambria Math" panose="02040503050406030204" pitchFamily="18" charset="0"/>
                      </a:rPr>
                      <m:t>=0.01</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𝑠</m:t>
                        </m:r>
                      </m:e>
                    </m:d>
                    <m:r>
                      <a:rPr lang="en-US" altLang="zh-TW" b="0" i="1" smtClean="0">
                        <a:latin typeface="Cambria Math" panose="02040503050406030204" pitchFamily="18" charset="0"/>
                      </a:rPr>
                      <m:t>=10(</m:t>
                    </m:r>
                    <m:r>
                      <a:rPr lang="en-US" altLang="zh-TW" b="0" i="1" smtClean="0">
                        <a:latin typeface="Cambria Math" panose="02040503050406030204" pitchFamily="18" charset="0"/>
                      </a:rPr>
                      <m:t>𝑚𝑠</m:t>
                    </m:r>
                    <m:r>
                      <a:rPr lang="en-US" altLang="zh-TW" b="0" i="1" smtClean="0">
                        <a:latin typeface="Cambria Math" panose="02040503050406030204" pitchFamily="18" charset="0"/>
                      </a:rPr>
                      <m:t>)</m:t>
                    </m:r>
                  </m:oMath>
                </a14:m>
                <a:endParaRPr lang="zh-TW" altLang="en-US" dirty="0">
                  <a:latin typeface="Times New Roman" panose="02020603050405020304" pitchFamily="18" charset="0"/>
                  <a:cs typeface="Times New Roman" panose="02020603050405020304" pitchFamily="18" charset="0"/>
                </a:endParaRPr>
              </a:p>
            </p:txBody>
          </p:sp>
        </mc:Choice>
        <mc:Fallback xmlns="">
          <p:sp>
            <p:nvSpPr>
              <p:cNvPr id="30" name="文字方塊 29"/>
              <p:cNvSpPr txBox="1">
                <a:spLocks noRot="1" noChangeAspect="1" noMove="1" noResize="1" noEditPoints="1" noAdjustHandles="1" noChangeArrowheads="1" noChangeShapeType="1" noTextEdit="1"/>
              </p:cNvSpPr>
              <p:nvPr/>
            </p:nvSpPr>
            <p:spPr>
              <a:xfrm>
                <a:off x="6276240" y="4693921"/>
                <a:ext cx="4668720" cy="785536"/>
              </a:xfrm>
              <a:prstGeom prst="rect">
                <a:avLst/>
              </a:prstGeom>
              <a:blipFill>
                <a:blip r:embed="rId4"/>
                <a:stretch>
                  <a:fillRect l="-1176" t="-3876" b="-77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6457439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1002123"/>
            <a:ext cx="361048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417348"/>
            <a:ext cx="3696846" cy="584775"/>
          </a:xfrm>
          <a:prstGeom prst="rect">
            <a:avLst/>
          </a:prstGeom>
          <a:noFill/>
        </p:spPr>
        <p:txBody>
          <a:bodyPr wrap="none" lIns="91440" tIns="45720" rIns="91440" bIns="45720">
            <a:spAutoFit/>
          </a:bodyPr>
          <a:lstStyle/>
          <a:p>
            <a:pPr algn="ct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Result &amp; Discussion</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9" name="投影片編號版面配置區 8"/>
          <p:cNvSpPr>
            <a:spLocks noGrp="1"/>
          </p:cNvSpPr>
          <p:nvPr>
            <p:ph type="sldNum" sz="quarter" idx="12"/>
          </p:nvPr>
        </p:nvSpPr>
        <p:spPr/>
        <p:txBody>
          <a:bodyPr/>
          <a:lstStyle/>
          <a:p>
            <a:fld id="{C128DF73-0FD1-4EFB-B6B9-20BE1557E8C1}" type="slidenum">
              <a:rPr lang="zh-TW" altLang="en-US" smtClean="0"/>
              <a:t>15</a:t>
            </a:fld>
            <a:endParaRPr lang="zh-TW" altLang="en-US"/>
          </a:p>
        </p:txBody>
      </p:sp>
      <p:sp>
        <p:nvSpPr>
          <p:cNvPr id="7" name="文字方塊 6"/>
          <p:cNvSpPr txBox="1"/>
          <p:nvPr/>
        </p:nvSpPr>
        <p:spPr>
          <a:xfrm>
            <a:off x="518408" y="1298846"/>
            <a:ext cx="6735832" cy="369332"/>
          </a:xfrm>
          <a:prstGeom prst="rect">
            <a:avLst/>
          </a:prstGeom>
          <a:noFill/>
        </p:spPr>
        <p:txBody>
          <a:bodyPr wrap="squar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The following figure elaborate the effect of </a:t>
            </a:r>
            <a:r>
              <a:rPr lang="en-US" altLang="zh-TW" b="1" dirty="0" smtClean="0">
                <a:solidFill>
                  <a:srgbClr val="FF0000"/>
                </a:solidFill>
                <a:latin typeface="Times New Roman" panose="02020603050405020304" pitchFamily="18" charset="0"/>
                <a:cs typeface="Times New Roman" panose="02020603050405020304" pitchFamily="18" charset="0"/>
              </a:rPr>
              <a:t>latency</a:t>
            </a:r>
            <a:r>
              <a:rPr lang="en-US" altLang="zh-TW" dirty="0" smtClean="0">
                <a:latin typeface="Times New Roman" panose="02020603050405020304" pitchFamily="18" charset="0"/>
                <a:cs typeface="Times New Roman" panose="02020603050405020304" pitchFamily="18" charset="0"/>
              </a:rPr>
              <a:t> to UAV.</a:t>
            </a:r>
            <a:endParaRPr lang="zh-TW" altLang="en-US" dirty="0">
              <a:latin typeface="Times New Roman" panose="02020603050405020304" pitchFamily="18" charset="0"/>
              <a:cs typeface="Times New Roman" panose="02020603050405020304" pitchFamily="18" charset="0"/>
            </a:endParaRPr>
          </a:p>
        </p:txBody>
      </p:sp>
      <p:pic>
        <p:nvPicPr>
          <p:cNvPr id="2" name="圖片 1"/>
          <p:cNvPicPr>
            <a:picLocks noChangeAspect="1"/>
          </p:cNvPicPr>
          <p:nvPr/>
        </p:nvPicPr>
        <p:blipFill>
          <a:blip r:embed="rId2"/>
          <a:stretch>
            <a:fillRect/>
          </a:stretch>
        </p:blipFill>
        <p:spPr>
          <a:xfrm>
            <a:off x="643024" y="2177735"/>
            <a:ext cx="10862436" cy="3983118"/>
          </a:xfrm>
          <a:prstGeom prst="rect">
            <a:avLst/>
          </a:prstGeom>
        </p:spPr>
      </p:pic>
      <mc:AlternateContent xmlns:mc="http://schemas.openxmlformats.org/markup-compatibility/2006" xmlns:a14="http://schemas.microsoft.com/office/drawing/2010/main">
        <mc:Choice Requires="a14">
          <p:sp>
            <p:nvSpPr>
              <p:cNvPr id="3" name="文字方塊 2"/>
              <p:cNvSpPr txBox="1"/>
              <p:nvPr/>
            </p:nvSpPr>
            <p:spPr>
              <a:xfrm>
                <a:off x="5329302" y="1883621"/>
                <a:ext cx="1818126" cy="7419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𝐶</m:t>
                          </m:r>
                        </m:e>
                        <m:sub>
                          <m:r>
                            <a:rPr lang="en-US" altLang="zh-TW" i="1">
                              <a:latin typeface="Cambria Math" panose="02040503050406030204" pitchFamily="18" charset="0"/>
                            </a:rPr>
                            <m:t>𝑎𝑣𝑔</m:t>
                          </m:r>
                        </m:sub>
                      </m:sSub>
                      <m:r>
                        <a:rPr lang="en-US" altLang="zh-TW" i="1">
                          <a:latin typeface="Cambria Math" panose="02040503050406030204" pitchFamily="18" charset="0"/>
                        </a:rPr>
                        <m:t>=</m:t>
                      </m:r>
                      <m:f>
                        <m:fPr>
                          <m:ctrlPr>
                            <a:rPr lang="en-US" altLang="zh-TW" i="1">
                              <a:latin typeface="Cambria Math" panose="02040503050406030204" pitchFamily="18" charset="0"/>
                            </a:rPr>
                          </m:ctrlPr>
                        </m:fPr>
                        <m:num>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𝑁</m:t>
                              </m:r>
                              <m:sSub>
                                <m:sSubPr>
                                  <m:ctrlPr>
                                    <a:rPr lang="en-US" altLang="zh-TW" i="1">
                                      <a:latin typeface="Cambria Math" panose="02040503050406030204" pitchFamily="18" charset="0"/>
                                    </a:rPr>
                                  </m:ctrlPr>
                                </m:sSubPr>
                                <m:e>
                                  <m:r>
                                    <a:rPr lang="en-US" altLang="zh-TW" i="1">
                                      <a:latin typeface="Cambria Math" panose="02040503050406030204" pitchFamily="18" charset="0"/>
                                    </a:rPr>
                                    <m:t>𝑏</m:t>
                                  </m:r>
                                </m:e>
                                <m:sub>
                                  <m:r>
                                    <a:rPr lang="en-US" altLang="zh-TW" i="1">
                                      <a:latin typeface="Cambria Math" panose="02040503050406030204" pitchFamily="18" charset="0"/>
                                    </a:rPr>
                                    <m:t>𝑚</m:t>
                                  </m:r>
                                </m:sub>
                              </m:sSub>
                            </m:sup>
                            <m:e>
                              <m:sSub>
                                <m:sSubPr>
                                  <m:ctrlPr>
                                    <a:rPr lang="en-US" altLang="zh-TW" i="1">
                                      <a:latin typeface="Cambria Math" panose="02040503050406030204" pitchFamily="18" charset="0"/>
                                    </a:rPr>
                                  </m:ctrlPr>
                                </m:sSubPr>
                                <m:e>
                                  <m:r>
                                    <a:rPr lang="en-US" altLang="zh-TW" i="1">
                                      <a:latin typeface="Cambria Math" panose="02040503050406030204" pitchFamily="18" charset="0"/>
                                    </a:rPr>
                                    <m:t>𝑀</m:t>
                                  </m:r>
                                </m:e>
                                <m:sub>
                                  <m:r>
                                    <a:rPr lang="en-US" altLang="zh-TW" i="1">
                                      <a:latin typeface="Cambria Math" panose="02040503050406030204" pitchFamily="18" charset="0"/>
                                    </a:rPr>
                                    <m:t>𝑖</m:t>
                                  </m:r>
                                </m:sub>
                              </m:sSub>
                            </m:e>
                          </m:nary>
                        </m:num>
                        <m:den>
                          <m:r>
                            <a:rPr lang="en-US" altLang="zh-TW" i="1">
                              <a:latin typeface="Cambria Math" panose="02040503050406030204" pitchFamily="18" charset="0"/>
                            </a:rPr>
                            <m:t>𝑁</m:t>
                          </m:r>
                          <m:sSub>
                            <m:sSubPr>
                              <m:ctrlPr>
                                <a:rPr lang="en-US" altLang="zh-TW" i="1">
                                  <a:latin typeface="Cambria Math" panose="02040503050406030204" pitchFamily="18" charset="0"/>
                                </a:rPr>
                              </m:ctrlPr>
                            </m:sSubPr>
                            <m:e>
                              <m:r>
                                <a:rPr lang="en-US" altLang="zh-TW" i="1">
                                  <a:latin typeface="Cambria Math" panose="02040503050406030204" pitchFamily="18" charset="0"/>
                                </a:rPr>
                                <m:t>𝑏</m:t>
                              </m:r>
                            </m:e>
                            <m:sub>
                              <m:r>
                                <a:rPr lang="en-US" altLang="zh-TW" i="1">
                                  <a:latin typeface="Cambria Math" panose="02040503050406030204" pitchFamily="18" charset="0"/>
                                </a:rPr>
                                <m:t>𝑚</m:t>
                              </m:r>
                            </m:sub>
                          </m:sSub>
                        </m:den>
                      </m:f>
                    </m:oMath>
                  </m:oMathPara>
                </a14:m>
                <a:endParaRPr lang="zh-TW" altLang="en-US"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5329302" y="1883621"/>
                <a:ext cx="1818126" cy="741934"/>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8897868" y="1925555"/>
                <a:ext cx="1722010" cy="6580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𝐷</m:t>
                          </m:r>
                        </m:e>
                        <m:sub>
                          <m:r>
                            <a:rPr lang="en-US" altLang="zh-TW" i="1">
                              <a:latin typeface="Cambria Math" panose="02040503050406030204" pitchFamily="18" charset="0"/>
                            </a:rPr>
                            <m:t>𝑟</m:t>
                          </m:r>
                        </m:sub>
                      </m:sSub>
                      <m:r>
                        <a:rPr lang="en-US" altLang="zh-TW" i="1">
                          <a:latin typeface="Cambria Math" panose="02040503050406030204" pitchFamily="18" charset="0"/>
                        </a:rPr>
                        <m:t>=</m:t>
                      </m:r>
                      <m:f>
                        <m:fPr>
                          <m:ctrlPr>
                            <a:rPr lang="en-US" altLang="zh-TW" i="1">
                              <a:latin typeface="Cambria Math" panose="02040503050406030204" pitchFamily="18" charset="0"/>
                            </a:rPr>
                          </m:ctrlPr>
                        </m:fPr>
                        <m:num>
                          <m:sSub>
                            <m:sSubPr>
                              <m:ctrlPr>
                                <a:rPr lang="en-US" altLang="zh-TW" i="1">
                                  <a:latin typeface="Cambria Math" panose="02040503050406030204" pitchFamily="18" charset="0"/>
                                </a:rPr>
                              </m:ctrlPr>
                            </m:sSubPr>
                            <m:e>
                              <m:r>
                                <a:rPr lang="en-US" altLang="zh-TW" i="1">
                                  <a:latin typeface="Cambria Math" panose="02040503050406030204" pitchFamily="18" charset="0"/>
                                </a:rPr>
                                <m:t>𝑂</m:t>
                              </m:r>
                            </m:e>
                            <m:sub>
                              <m:r>
                                <a:rPr lang="en-US" altLang="zh-TW" i="1">
                                  <a:latin typeface="Cambria Math" panose="02040503050406030204" pitchFamily="18" charset="0"/>
                                </a:rPr>
                                <m:t>𝐷</m:t>
                              </m:r>
                            </m:sub>
                          </m:sSub>
                          <m:r>
                            <a:rPr lang="en-US" altLang="zh-TW" i="1">
                              <a:latin typeface="Cambria Math" panose="02040503050406030204" pitchFamily="18" charset="0"/>
                            </a:rPr>
                            <m:t>×100</m:t>
                          </m:r>
                        </m:num>
                        <m:den>
                          <m:sSub>
                            <m:sSubPr>
                              <m:ctrlPr>
                                <a:rPr lang="en-US" altLang="zh-TW" i="1">
                                  <a:latin typeface="Cambria Math" panose="02040503050406030204" pitchFamily="18" charset="0"/>
                                </a:rPr>
                              </m:ctrlPr>
                            </m:sSubPr>
                            <m:e>
                              <m:r>
                                <a:rPr lang="en-US" altLang="zh-TW" i="1">
                                  <a:latin typeface="Cambria Math" panose="02040503050406030204" pitchFamily="18" charset="0"/>
                                </a:rPr>
                                <m:t>𝑇</m:t>
                              </m:r>
                            </m:e>
                            <m:sub>
                              <m:r>
                                <a:rPr lang="en-US" altLang="zh-TW" i="1">
                                  <a:latin typeface="Cambria Math" panose="02040503050406030204" pitchFamily="18" charset="0"/>
                                </a:rPr>
                                <m:t>𝐷</m:t>
                              </m:r>
                            </m:sub>
                          </m:sSub>
                        </m:den>
                      </m:f>
                    </m:oMath>
                  </m:oMathPara>
                </a14:m>
                <a:endParaRPr lang="zh-TW" altLang="en-US"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8897868" y="1925555"/>
                <a:ext cx="1722010" cy="658065"/>
              </a:xfrm>
              <a:prstGeom prst="rect">
                <a:avLst/>
              </a:prstGeom>
              <a:blipFill>
                <a:blip r:embed="rId4"/>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075557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C128DF73-0FD1-4EFB-B6B9-20BE1557E8C1}" type="slidenum">
              <a:rPr lang="zh-TW" altLang="en-US" smtClean="0"/>
              <a:t>16</a:t>
            </a:fld>
            <a:endParaRPr lang="zh-TW" altLang="en-US"/>
          </a:p>
        </p:txBody>
      </p:sp>
      <p:sp>
        <p:nvSpPr>
          <p:cNvPr id="5" name="橢圓 4"/>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6"/>
          </p:cNvCxnSpPr>
          <p:nvPr/>
        </p:nvCxnSpPr>
        <p:spPr>
          <a:xfrm>
            <a:off x="518408" y="1002123"/>
            <a:ext cx="361048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2048" y="417348"/>
            <a:ext cx="3696846" cy="584775"/>
          </a:xfrm>
          <a:prstGeom prst="rect">
            <a:avLst/>
          </a:prstGeom>
          <a:noFill/>
        </p:spPr>
        <p:txBody>
          <a:bodyPr wrap="none" lIns="91440" tIns="45720" rIns="91440" bIns="45720">
            <a:spAutoFit/>
          </a:bodyPr>
          <a:lstStyle/>
          <a:p>
            <a:pPr algn="ct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Result &amp; Discussion</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8" name="文字方塊 7"/>
          <p:cNvSpPr txBox="1"/>
          <p:nvPr/>
        </p:nvSpPr>
        <p:spPr>
          <a:xfrm>
            <a:off x="518408" y="1298846"/>
            <a:ext cx="6735832" cy="369332"/>
          </a:xfrm>
          <a:prstGeom prst="rect">
            <a:avLst/>
          </a:prstGeom>
          <a:noFill/>
        </p:spPr>
        <p:txBody>
          <a:bodyPr wrap="squar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The following figure elaborate the effect of </a:t>
            </a:r>
            <a:r>
              <a:rPr lang="en-US" altLang="zh-TW" b="1" dirty="0" smtClean="0">
                <a:solidFill>
                  <a:srgbClr val="FF0000"/>
                </a:solidFill>
                <a:latin typeface="Times New Roman" panose="02020603050405020304" pitchFamily="18" charset="0"/>
                <a:cs typeface="Times New Roman" panose="02020603050405020304" pitchFamily="18" charset="0"/>
              </a:rPr>
              <a:t>packet loss </a:t>
            </a:r>
            <a:r>
              <a:rPr lang="en-US" altLang="zh-TW" dirty="0" smtClean="0">
                <a:latin typeface="Times New Roman" panose="02020603050405020304" pitchFamily="18" charset="0"/>
                <a:cs typeface="Times New Roman" panose="02020603050405020304" pitchFamily="18" charset="0"/>
              </a:rPr>
              <a:t>to UAV.</a:t>
            </a:r>
            <a:endParaRPr lang="zh-TW" altLang="en-US" dirty="0">
              <a:latin typeface="Times New Roman" panose="02020603050405020304" pitchFamily="18" charset="0"/>
              <a:cs typeface="Times New Roman" panose="02020603050405020304" pitchFamily="18" charset="0"/>
            </a:endParaRPr>
          </a:p>
        </p:txBody>
      </p:sp>
      <p:pic>
        <p:nvPicPr>
          <p:cNvPr id="9" name="圖片 8"/>
          <p:cNvPicPr>
            <a:picLocks noChangeAspect="1"/>
          </p:cNvPicPr>
          <p:nvPr/>
        </p:nvPicPr>
        <p:blipFill>
          <a:blip r:embed="rId2"/>
          <a:stretch>
            <a:fillRect/>
          </a:stretch>
        </p:blipFill>
        <p:spPr>
          <a:xfrm>
            <a:off x="606220" y="2034569"/>
            <a:ext cx="10967472" cy="4015488"/>
          </a:xfrm>
          <a:prstGeom prst="rect">
            <a:avLst/>
          </a:prstGeom>
        </p:spPr>
      </p:pic>
      <mc:AlternateContent xmlns:mc="http://schemas.openxmlformats.org/markup-compatibility/2006" xmlns:a14="http://schemas.microsoft.com/office/drawing/2010/main">
        <mc:Choice Requires="a14">
          <p:sp>
            <p:nvSpPr>
              <p:cNvPr id="10" name="文字方塊 9"/>
              <p:cNvSpPr txBox="1"/>
              <p:nvPr/>
            </p:nvSpPr>
            <p:spPr>
              <a:xfrm>
                <a:off x="5510348" y="1799966"/>
                <a:ext cx="1818126" cy="7419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𝐶</m:t>
                          </m:r>
                        </m:e>
                        <m:sub>
                          <m:r>
                            <a:rPr lang="en-US" altLang="zh-TW" i="1">
                              <a:latin typeface="Cambria Math" panose="02040503050406030204" pitchFamily="18" charset="0"/>
                            </a:rPr>
                            <m:t>𝑎𝑣𝑔</m:t>
                          </m:r>
                        </m:sub>
                      </m:sSub>
                      <m:r>
                        <a:rPr lang="en-US" altLang="zh-TW" i="1">
                          <a:latin typeface="Cambria Math" panose="02040503050406030204" pitchFamily="18" charset="0"/>
                        </a:rPr>
                        <m:t>=</m:t>
                      </m:r>
                      <m:f>
                        <m:fPr>
                          <m:ctrlPr>
                            <a:rPr lang="en-US" altLang="zh-TW" i="1">
                              <a:latin typeface="Cambria Math" panose="02040503050406030204" pitchFamily="18" charset="0"/>
                            </a:rPr>
                          </m:ctrlPr>
                        </m:fPr>
                        <m:num>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𝑁</m:t>
                              </m:r>
                              <m:sSub>
                                <m:sSubPr>
                                  <m:ctrlPr>
                                    <a:rPr lang="en-US" altLang="zh-TW" i="1">
                                      <a:latin typeface="Cambria Math" panose="02040503050406030204" pitchFamily="18" charset="0"/>
                                    </a:rPr>
                                  </m:ctrlPr>
                                </m:sSubPr>
                                <m:e>
                                  <m:r>
                                    <a:rPr lang="en-US" altLang="zh-TW" i="1">
                                      <a:latin typeface="Cambria Math" panose="02040503050406030204" pitchFamily="18" charset="0"/>
                                    </a:rPr>
                                    <m:t>𝑏</m:t>
                                  </m:r>
                                </m:e>
                                <m:sub>
                                  <m:r>
                                    <a:rPr lang="en-US" altLang="zh-TW" i="1">
                                      <a:latin typeface="Cambria Math" panose="02040503050406030204" pitchFamily="18" charset="0"/>
                                    </a:rPr>
                                    <m:t>𝑚</m:t>
                                  </m:r>
                                </m:sub>
                              </m:sSub>
                            </m:sup>
                            <m:e>
                              <m:sSub>
                                <m:sSubPr>
                                  <m:ctrlPr>
                                    <a:rPr lang="en-US" altLang="zh-TW" i="1">
                                      <a:latin typeface="Cambria Math" panose="02040503050406030204" pitchFamily="18" charset="0"/>
                                    </a:rPr>
                                  </m:ctrlPr>
                                </m:sSubPr>
                                <m:e>
                                  <m:r>
                                    <a:rPr lang="en-US" altLang="zh-TW" i="1">
                                      <a:latin typeface="Cambria Math" panose="02040503050406030204" pitchFamily="18" charset="0"/>
                                    </a:rPr>
                                    <m:t>𝑀</m:t>
                                  </m:r>
                                </m:e>
                                <m:sub>
                                  <m:r>
                                    <a:rPr lang="en-US" altLang="zh-TW" i="1">
                                      <a:latin typeface="Cambria Math" panose="02040503050406030204" pitchFamily="18" charset="0"/>
                                    </a:rPr>
                                    <m:t>𝑖</m:t>
                                  </m:r>
                                </m:sub>
                              </m:sSub>
                            </m:e>
                          </m:nary>
                        </m:num>
                        <m:den>
                          <m:r>
                            <a:rPr lang="en-US" altLang="zh-TW" i="1">
                              <a:latin typeface="Cambria Math" panose="02040503050406030204" pitchFamily="18" charset="0"/>
                            </a:rPr>
                            <m:t>𝑁</m:t>
                          </m:r>
                          <m:sSub>
                            <m:sSubPr>
                              <m:ctrlPr>
                                <a:rPr lang="en-US" altLang="zh-TW" i="1">
                                  <a:latin typeface="Cambria Math" panose="02040503050406030204" pitchFamily="18" charset="0"/>
                                </a:rPr>
                              </m:ctrlPr>
                            </m:sSubPr>
                            <m:e>
                              <m:r>
                                <a:rPr lang="en-US" altLang="zh-TW" i="1">
                                  <a:latin typeface="Cambria Math" panose="02040503050406030204" pitchFamily="18" charset="0"/>
                                </a:rPr>
                                <m:t>𝑏</m:t>
                              </m:r>
                            </m:e>
                            <m:sub>
                              <m:r>
                                <a:rPr lang="en-US" altLang="zh-TW" i="1">
                                  <a:latin typeface="Cambria Math" panose="02040503050406030204" pitchFamily="18" charset="0"/>
                                </a:rPr>
                                <m:t>𝑚</m:t>
                              </m:r>
                            </m:sub>
                          </m:sSub>
                        </m:den>
                      </m:f>
                    </m:oMath>
                  </m:oMathPara>
                </a14:m>
                <a:endParaRPr lang="zh-TW" altLang="en-US"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5510348" y="1799966"/>
                <a:ext cx="1818126" cy="741934"/>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9046372" y="1860009"/>
                <a:ext cx="1722010" cy="6580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𝐷</m:t>
                          </m:r>
                        </m:e>
                        <m:sub>
                          <m:r>
                            <a:rPr lang="en-US" altLang="zh-TW" i="1">
                              <a:latin typeface="Cambria Math" panose="02040503050406030204" pitchFamily="18" charset="0"/>
                            </a:rPr>
                            <m:t>𝑟</m:t>
                          </m:r>
                        </m:sub>
                      </m:sSub>
                      <m:r>
                        <a:rPr lang="en-US" altLang="zh-TW" i="1">
                          <a:latin typeface="Cambria Math" panose="02040503050406030204" pitchFamily="18" charset="0"/>
                        </a:rPr>
                        <m:t>=</m:t>
                      </m:r>
                      <m:f>
                        <m:fPr>
                          <m:ctrlPr>
                            <a:rPr lang="en-US" altLang="zh-TW" i="1">
                              <a:latin typeface="Cambria Math" panose="02040503050406030204" pitchFamily="18" charset="0"/>
                            </a:rPr>
                          </m:ctrlPr>
                        </m:fPr>
                        <m:num>
                          <m:sSub>
                            <m:sSubPr>
                              <m:ctrlPr>
                                <a:rPr lang="en-US" altLang="zh-TW" i="1">
                                  <a:latin typeface="Cambria Math" panose="02040503050406030204" pitchFamily="18" charset="0"/>
                                </a:rPr>
                              </m:ctrlPr>
                            </m:sSubPr>
                            <m:e>
                              <m:r>
                                <a:rPr lang="en-US" altLang="zh-TW" i="1">
                                  <a:latin typeface="Cambria Math" panose="02040503050406030204" pitchFamily="18" charset="0"/>
                                </a:rPr>
                                <m:t>𝑂</m:t>
                              </m:r>
                            </m:e>
                            <m:sub>
                              <m:r>
                                <a:rPr lang="en-US" altLang="zh-TW" i="1">
                                  <a:latin typeface="Cambria Math" panose="02040503050406030204" pitchFamily="18" charset="0"/>
                                </a:rPr>
                                <m:t>𝐷</m:t>
                              </m:r>
                            </m:sub>
                          </m:sSub>
                          <m:r>
                            <a:rPr lang="en-US" altLang="zh-TW" i="1">
                              <a:latin typeface="Cambria Math" panose="02040503050406030204" pitchFamily="18" charset="0"/>
                            </a:rPr>
                            <m:t>×100</m:t>
                          </m:r>
                        </m:num>
                        <m:den>
                          <m:sSub>
                            <m:sSubPr>
                              <m:ctrlPr>
                                <a:rPr lang="en-US" altLang="zh-TW" i="1">
                                  <a:latin typeface="Cambria Math" panose="02040503050406030204" pitchFamily="18" charset="0"/>
                                </a:rPr>
                              </m:ctrlPr>
                            </m:sSubPr>
                            <m:e>
                              <m:r>
                                <a:rPr lang="en-US" altLang="zh-TW" i="1">
                                  <a:latin typeface="Cambria Math" panose="02040503050406030204" pitchFamily="18" charset="0"/>
                                </a:rPr>
                                <m:t>𝑇</m:t>
                              </m:r>
                            </m:e>
                            <m:sub>
                              <m:r>
                                <a:rPr lang="en-US" altLang="zh-TW" i="1">
                                  <a:latin typeface="Cambria Math" panose="02040503050406030204" pitchFamily="18" charset="0"/>
                                </a:rPr>
                                <m:t>𝐷</m:t>
                              </m:r>
                            </m:sub>
                          </m:sSub>
                        </m:den>
                      </m:f>
                    </m:oMath>
                  </m:oMathPara>
                </a14:m>
                <a:endParaRPr lang="zh-TW" altLang="en-US"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9046372" y="1860009"/>
                <a:ext cx="1722010" cy="658065"/>
              </a:xfrm>
              <a:prstGeom prst="rect">
                <a:avLst/>
              </a:prstGeom>
              <a:blipFill>
                <a:blip r:embed="rId4"/>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689997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C128DF73-0FD1-4EFB-B6B9-20BE1557E8C1}" type="slidenum">
              <a:rPr lang="zh-TW" altLang="en-US" smtClean="0"/>
              <a:t>17</a:t>
            </a:fld>
            <a:endParaRPr lang="zh-TW" altLang="en-US"/>
          </a:p>
        </p:txBody>
      </p:sp>
      <p:sp>
        <p:nvSpPr>
          <p:cNvPr id="5" name="橢圓 4"/>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6"/>
          </p:cNvCxnSpPr>
          <p:nvPr/>
        </p:nvCxnSpPr>
        <p:spPr>
          <a:xfrm>
            <a:off x="518408" y="1002123"/>
            <a:ext cx="361048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2048" y="417348"/>
            <a:ext cx="3696846" cy="584775"/>
          </a:xfrm>
          <a:prstGeom prst="rect">
            <a:avLst/>
          </a:prstGeom>
          <a:noFill/>
        </p:spPr>
        <p:txBody>
          <a:bodyPr wrap="none" lIns="91440" tIns="45720" rIns="91440" bIns="45720">
            <a:spAutoFit/>
          </a:bodyPr>
          <a:lstStyle/>
          <a:p>
            <a:pPr algn="ct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Result &amp; Discussion</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8" name="文字方塊 7"/>
          <p:cNvSpPr txBox="1"/>
          <p:nvPr/>
        </p:nvSpPr>
        <p:spPr>
          <a:xfrm>
            <a:off x="518408" y="1483512"/>
            <a:ext cx="8443337" cy="646331"/>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In this experiments, the authors measured the exact averages of crossing distances and</a:t>
            </a:r>
          </a:p>
          <a:p>
            <a:r>
              <a:rPr lang="en-US" altLang="zh-TW" dirty="0" smtClean="0">
                <a:latin typeface="Times New Roman" panose="02020603050405020304" pitchFamily="18" charset="0"/>
                <a:cs typeface="Times New Roman" panose="02020603050405020304" pitchFamily="18" charset="0"/>
              </a:rPr>
              <a:t>     the deviation ratios for different values of network latency and packet loss.</a:t>
            </a:r>
            <a:endParaRPr lang="zh-TW" altLang="en-US" dirty="0">
              <a:latin typeface="Times New Roman" panose="02020603050405020304" pitchFamily="18" charset="0"/>
              <a:cs typeface="Times New Roman" panose="02020603050405020304" pitchFamily="18" charset="0"/>
            </a:endParaRPr>
          </a:p>
        </p:txBody>
      </p:sp>
      <p:sp>
        <p:nvSpPr>
          <p:cNvPr id="10" name="文字方塊 9"/>
          <p:cNvSpPr txBox="1"/>
          <p:nvPr/>
        </p:nvSpPr>
        <p:spPr>
          <a:xfrm>
            <a:off x="518407" y="2469045"/>
            <a:ext cx="8443338" cy="646331"/>
          </a:xfrm>
          <a:prstGeom prst="rect">
            <a:avLst/>
          </a:prstGeom>
          <a:noFill/>
        </p:spPr>
        <p:txBody>
          <a:bodyPr wrap="squar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When latency or packet loss rate increase, the averages of crossing distances and the deviation will increase as well.</a:t>
            </a:r>
            <a:endParaRPr lang="zh-TW" altLang="en-US" dirty="0">
              <a:latin typeface="Times New Roman" panose="02020603050405020304" pitchFamily="18" charset="0"/>
              <a:cs typeface="Times New Roman" panose="02020603050405020304" pitchFamily="18" charset="0"/>
            </a:endParaRPr>
          </a:p>
        </p:txBody>
      </p:sp>
      <p:sp>
        <p:nvSpPr>
          <p:cNvPr id="12" name="文字方塊 11"/>
          <p:cNvSpPr txBox="1"/>
          <p:nvPr/>
        </p:nvSpPr>
        <p:spPr>
          <a:xfrm>
            <a:off x="518407" y="3454578"/>
            <a:ext cx="8443338" cy="646331"/>
          </a:xfrm>
          <a:prstGeom prst="rect">
            <a:avLst/>
          </a:prstGeom>
          <a:noFill/>
        </p:spPr>
        <p:txBody>
          <a:bodyPr wrap="squar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On the other hand, this experimentation would help to choose the placement of the remote UAV controller according to the tolerated deviation.</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4065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4194355" y="2765260"/>
            <a:ext cx="3608525" cy="963460"/>
            <a:chOff x="0" y="2115"/>
            <a:chExt cx="2787289" cy="575639"/>
          </a:xfrm>
        </p:grpSpPr>
        <p:sp>
          <p:nvSpPr>
            <p:cNvPr id="5" name="圓角矩形 4"/>
            <p:cNvSpPr/>
            <p:nvPr/>
          </p:nvSpPr>
          <p:spPr>
            <a:xfrm>
              <a:off x="0" y="2115"/>
              <a:ext cx="2787289" cy="575639"/>
            </a:xfrm>
            <a:prstGeom prst="roundRect">
              <a:avLst/>
            </a:prstGeom>
          </p:spPr>
          <p:style>
            <a:lnRef idx="2">
              <a:schemeClr val="lt1">
                <a:hueOff val="0"/>
                <a:satOff val="0"/>
                <a:lumOff val="0"/>
                <a:alphaOff val="0"/>
              </a:schemeClr>
            </a:lnRef>
            <a:fillRef idx="1">
              <a:schemeClr val="accent3">
                <a:shade val="50000"/>
                <a:hueOff val="0"/>
                <a:satOff val="0"/>
                <a:lumOff val="0"/>
                <a:alphaOff val="0"/>
              </a:schemeClr>
            </a:fillRef>
            <a:effectRef idx="0">
              <a:schemeClr val="accent3">
                <a:shade val="50000"/>
                <a:hueOff val="0"/>
                <a:satOff val="0"/>
                <a:lumOff val="0"/>
                <a:alphaOff val="0"/>
              </a:schemeClr>
            </a:effectRef>
            <a:fontRef idx="minor">
              <a:schemeClr val="lt1"/>
            </a:fontRef>
          </p:style>
        </p:sp>
        <p:sp>
          <p:nvSpPr>
            <p:cNvPr id="6" name="圓角矩形 4"/>
            <p:cNvSpPr txBox="1"/>
            <p:nvPr/>
          </p:nvSpPr>
          <p:spPr>
            <a:xfrm>
              <a:off x="28100" y="30215"/>
              <a:ext cx="2731089" cy="519439"/>
            </a:xfrm>
            <a:prstGeom prst="rect">
              <a:avLst/>
            </a:prstGeom>
            <a:solidFill>
              <a:schemeClr val="tx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altLang="zh-TW" sz="3200" dirty="0" smtClean="0"/>
                <a:t>METHOD</a:t>
              </a:r>
              <a:endParaRPr lang="zh-TW" sz="3200" kern="1200" dirty="0"/>
            </a:p>
          </p:txBody>
        </p:sp>
      </p:grpSp>
      <p:sp>
        <p:nvSpPr>
          <p:cNvPr id="2" name="投影片編號版面配置區 1"/>
          <p:cNvSpPr>
            <a:spLocks noGrp="1"/>
          </p:cNvSpPr>
          <p:nvPr>
            <p:ph type="sldNum" sz="quarter" idx="12"/>
          </p:nvPr>
        </p:nvSpPr>
        <p:spPr/>
        <p:txBody>
          <a:bodyPr/>
          <a:lstStyle/>
          <a:p>
            <a:fld id="{C128DF73-0FD1-4EFB-B6B9-20BE1557E8C1}" type="slidenum">
              <a:rPr lang="zh-TW" altLang="en-US" smtClean="0"/>
              <a:t>18</a:t>
            </a:fld>
            <a:endParaRPr lang="zh-TW" altLang="en-US"/>
          </a:p>
        </p:txBody>
      </p:sp>
    </p:spTree>
    <p:extLst>
      <p:ext uri="{BB962C8B-B14F-4D97-AF65-F5344CB8AC3E}">
        <p14:creationId xmlns:p14="http://schemas.microsoft.com/office/powerpoint/2010/main" val="16735620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1002123"/>
            <a:ext cx="9226483"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417348"/>
            <a:ext cx="9412128" cy="584775"/>
          </a:xfrm>
          <a:prstGeom prst="rect">
            <a:avLst/>
          </a:prstGeom>
          <a:noFill/>
        </p:spPr>
        <p:txBody>
          <a:bodyPr wrap="none" lIns="91440" tIns="45720" rIns="91440" bIns="45720">
            <a:spAutoFit/>
          </a:bodyPr>
          <a:lstStyle/>
          <a:p>
            <a:pPr algn="ct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MEC-Based UAVs’ Traffic Management Framework</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9" name="投影片編號版面配置區 8"/>
          <p:cNvSpPr>
            <a:spLocks noGrp="1"/>
          </p:cNvSpPr>
          <p:nvPr>
            <p:ph type="sldNum" sz="quarter" idx="12"/>
          </p:nvPr>
        </p:nvSpPr>
        <p:spPr/>
        <p:txBody>
          <a:bodyPr/>
          <a:lstStyle/>
          <a:p>
            <a:fld id="{C128DF73-0FD1-4EFB-B6B9-20BE1557E8C1}" type="slidenum">
              <a:rPr lang="zh-TW" altLang="en-US" smtClean="0"/>
              <a:t>19</a:t>
            </a:fld>
            <a:endParaRPr lang="zh-TW" altLang="en-US"/>
          </a:p>
        </p:txBody>
      </p:sp>
      <p:sp>
        <p:nvSpPr>
          <p:cNvPr id="7" name="文字方塊 6"/>
          <p:cNvSpPr txBox="1"/>
          <p:nvPr/>
        </p:nvSpPr>
        <p:spPr>
          <a:xfrm>
            <a:off x="518408" y="1505618"/>
            <a:ext cx="8795998" cy="646331"/>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Based on the aforementioned results, the latency and packet loss have a </a:t>
            </a:r>
            <a:r>
              <a:rPr lang="en-US" altLang="zh-TW" dirty="0" err="1" smtClean="0">
                <a:latin typeface="Times New Roman" panose="02020603050405020304" pitchFamily="18" charset="0"/>
                <a:cs typeface="Times New Roman" panose="02020603050405020304" pitchFamily="18" charset="0"/>
              </a:rPr>
              <a:t>dramatical</a:t>
            </a:r>
            <a:r>
              <a:rPr lang="en-US" altLang="zh-TW" dirty="0" smtClean="0">
                <a:latin typeface="Times New Roman" panose="02020603050405020304" pitchFamily="18" charset="0"/>
                <a:cs typeface="Times New Roman" panose="02020603050405020304" pitchFamily="18" charset="0"/>
              </a:rPr>
              <a:t> impact</a:t>
            </a:r>
          </a:p>
          <a:p>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    on the control of the UAVs’ flights.</a:t>
            </a:r>
            <a:endParaRPr lang="zh-TW" altLang="en-US" dirty="0">
              <a:latin typeface="Times New Roman" panose="02020603050405020304" pitchFamily="18" charset="0"/>
              <a:cs typeface="Times New Roman" panose="02020603050405020304" pitchFamily="18" charset="0"/>
            </a:endParaRPr>
          </a:p>
        </p:txBody>
      </p:sp>
      <p:sp>
        <p:nvSpPr>
          <p:cNvPr id="10" name="文字方塊 9"/>
          <p:cNvSpPr txBox="1"/>
          <p:nvPr/>
        </p:nvSpPr>
        <p:spPr>
          <a:xfrm>
            <a:off x="518408" y="2574164"/>
            <a:ext cx="8795999" cy="646331"/>
          </a:xfrm>
          <a:prstGeom prst="rect">
            <a:avLst/>
          </a:prstGeom>
          <a:noFill/>
        </p:spPr>
        <p:txBody>
          <a:bodyPr wrap="squar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For this reason, the authors propose a new framework that leverages MEC for ensuring that the UAVs stay within their defined geo-fences as much as possible.</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973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AV figure」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4768" y="2529361"/>
            <a:ext cx="3757672" cy="269166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資料庫圖表 4"/>
          <p:cNvGraphicFramePr/>
          <p:nvPr>
            <p:extLst>
              <p:ext uri="{D42A27DB-BD31-4B8C-83A1-F6EECF244321}">
                <p14:modId xmlns:p14="http://schemas.microsoft.com/office/powerpoint/2010/main" val="1429138377"/>
              </p:ext>
            </p:extLst>
          </p:nvPr>
        </p:nvGraphicFramePr>
        <p:xfrm>
          <a:off x="4477111" y="558899"/>
          <a:ext cx="2787289" cy="577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資料庫圖表 2"/>
          <p:cNvGraphicFramePr/>
          <p:nvPr>
            <p:extLst>
              <p:ext uri="{D42A27DB-BD31-4B8C-83A1-F6EECF244321}">
                <p14:modId xmlns:p14="http://schemas.microsoft.com/office/powerpoint/2010/main" val="3056118813"/>
              </p:ext>
            </p:extLst>
          </p:nvPr>
        </p:nvGraphicFramePr>
        <p:xfrm>
          <a:off x="5552440" y="1989667"/>
          <a:ext cx="4297680" cy="377105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投影片編號版面配置區 1"/>
          <p:cNvSpPr>
            <a:spLocks noGrp="1"/>
          </p:cNvSpPr>
          <p:nvPr>
            <p:ph type="sldNum" sz="quarter" idx="12"/>
          </p:nvPr>
        </p:nvSpPr>
        <p:spPr/>
        <p:txBody>
          <a:bodyPr/>
          <a:lstStyle/>
          <a:p>
            <a:fld id="{C128DF73-0FD1-4EFB-B6B9-20BE1557E8C1}" type="slidenum">
              <a:rPr lang="zh-TW" altLang="en-US" smtClean="0"/>
              <a:t>2</a:t>
            </a:fld>
            <a:endParaRPr lang="zh-TW" altLang="en-US"/>
          </a:p>
        </p:txBody>
      </p:sp>
    </p:spTree>
    <p:extLst>
      <p:ext uri="{BB962C8B-B14F-4D97-AF65-F5344CB8AC3E}">
        <p14:creationId xmlns:p14="http://schemas.microsoft.com/office/powerpoint/2010/main" val="26693284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C128DF73-0FD1-4EFB-B6B9-20BE1557E8C1}" type="slidenum">
              <a:rPr lang="zh-TW" altLang="en-US" smtClean="0"/>
              <a:t>20</a:t>
            </a:fld>
            <a:endParaRPr lang="zh-TW" altLang="en-US"/>
          </a:p>
        </p:txBody>
      </p:sp>
      <p:sp>
        <p:nvSpPr>
          <p:cNvPr id="5" name="橢圓 4"/>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6"/>
          </p:cNvCxnSpPr>
          <p:nvPr/>
        </p:nvCxnSpPr>
        <p:spPr>
          <a:xfrm>
            <a:off x="518408" y="1002123"/>
            <a:ext cx="9226483"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2048" y="417348"/>
            <a:ext cx="9412128" cy="584775"/>
          </a:xfrm>
          <a:prstGeom prst="rect">
            <a:avLst/>
          </a:prstGeom>
          <a:noFill/>
        </p:spPr>
        <p:txBody>
          <a:bodyPr wrap="none" lIns="91440" tIns="45720" rIns="91440" bIns="45720">
            <a:spAutoFit/>
          </a:bodyPr>
          <a:lstStyle/>
          <a:p>
            <a:pPr algn="ct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MEC-Based UAVs’ Traffic Management Framework</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8" name="圖片 7"/>
          <p:cNvPicPr>
            <a:picLocks noChangeAspect="1"/>
          </p:cNvPicPr>
          <p:nvPr/>
        </p:nvPicPr>
        <p:blipFill>
          <a:blip r:embed="rId2"/>
          <a:stretch>
            <a:fillRect/>
          </a:stretch>
        </p:blipFill>
        <p:spPr>
          <a:xfrm>
            <a:off x="2294959" y="1805912"/>
            <a:ext cx="7449932" cy="3469308"/>
          </a:xfrm>
          <a:prstGeom prst="rect">
            <a:avLst/>
          </a:prstGeom>
        </p:spPr>
      </p:pic>
      <p:sp>
        <p:nvSpPr>
          <p:cNvPr id="9" name="文字方塊 8"/>
          <p:cNvSpPr txBox="1"/>
          <p:nvPr/>
        </p:nvSpPr>
        <p:spPr>
          <a:xfrm>
            <a:off x="518408" y="1320952"/>
            <a:ext cx="7962436"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The following figure is the architecture of the proposed framework of this paper.</a:t>
            </a:r>
            <a:endParaRPr lang="zh-TW" altLang="en-US" dirty="0">
              <a:latin typeface="Times New Roman" panose="02020603050405020304" pitchFamily="18" charset="0"/>
              <a:cs typeface="Times New Roman" panose="02020603050405020304" pitchFamily="18" charset="0"/>
            </a:endParaRPr>
          </a:p>
        </p:txBody>
      </p:sp>
      <p:sp>
        <p:nvSpPr>
          <p:cNvPr id="10" name="文字方塊 9"/>
          <p:cNvSpPr txBox="1"/>
          <p:nvPr/>
        </p:nvSpPr>
        <p:spPr>
          <a:xfrm>
            <a:off x="518408" y="5894342"/>
            <a:ext cx="6628738"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The proposed framework can be divided into three parts (A, B, C).</a:t>
            </a:r>
            <a:endParaRPr lang="zh-TW" altLang="en-US" dirty="0">
              <a:latin typeface="Times New Roman" panose="02020603050405020304" pitchFamily="18" charset="0"/>
              <a:cs typeface="Times New Roman" panose="02020603050405020304" pitchFamily="18" charset="0"/>
            </a:endParaRPr>
          </a:p>
        </p:txBody>
      </p:sp>
      <p:sp>
        <p:nvSpPr>
          <p:cNvPr id="2" name="文字方塊 1"/>
          <p:cNvSpPr txBox="1"/>
          <p:nvPr/>
        </p:nvSpPr>
        <p:spPr>
          <a:xfrm>
            <a:off x="7579894" y="5275220"/>
            <a:ext cx="317716" cy="369332"/>
          </a:xfrm>
          <a:prstGeom prst="rect">
            <a:avLst/>
          </a:prstGeom>
          <a:noFill/>
        </p:spPr>
        <p:txBody>
          <a:bodyPr wrap="none" rtlCol="0">
            <a:spAutoFit/>
          </a:bodyPr>
          <a:lstStyle/>
          <a:p>
            <a:r>
              <a:rPr lang="en-US" altLang="zh-TW" dirty="0" smtClean="0">
                <a:solidFill>
                  <a:srgbClr val="FF0000"/>
                </a:solidFill>
              </a:rPr>
              <a:t>A</a:t>
            </a:r>
            <a:endParaRPr lang="zh-TW" altLang="en-US" dirty="0">
              <a:solidFill>
                <a:srgbClr val="FF0000"/>
              </a:solidFill>
            </a:endParaRPr>
          </a:p>
        </p:txBody>
      </p:sp>
      <p:sp>
        <p:nvSpPr>
          <p:cNvPr id="11" name="文字方塊 10"/>
          <p:cNvSpPr txBox="1"/>
          <p:nvPr/>
        </p:nvSpPr>
        <p:spPr>
          <a:xfrm>
            <a:off x="5573755" y="5275220"/>
            <a:ext cx="317716" cy="369332"/>
          </a:xfrm>
          <a:prstGeom prst="rect">
            <a:avLst/>
          </a:prstGeom>
          <a:noFill/>
        </p:spPr>
        <p:txBody>
          <a:bodyPr wrap="none" rtlCol="0">
            <a:spAutoFit/>
          </a:bodyPr>
          <a:lstStyle/>
          <a:p>
            <a:r>
              <a:rPr lang="en-US" altLang="zh-TW" dirty="0" smtClean="0">
                <a:solidFill>
                  <a:srgbClr val="FF0000"/>
                </a:solidFill>
              </a:rPr>
              <a:t>B</a:t>
            </a:r>
            <a:endParaRPr lang="zh-TW" altLang="en-US" dirty="0">
              <a:solidFill>
                <a:srgbClr val="FF0000"/>
              </a:solidFill>
            </a:endParaRPr>
          </a:p>
        </p:txBody>
      </p:sp>
      <p:sp>
        <p:nvSpPr>
          <p:cNvPr id="12" name="文字方塊 11"/>
          <p:cNvSpPr txBox="1"/>
          <p:nvPr/>
        </p:nvSpPr>
        <p:spPr>
          <a:xfrm>
            <a:off x="3261894" y="5275220"/>
            <a:ext cx="308098" cy="369332"/>
          </a:xfrm>
          <a:prstGeom prst="rect">
            <a:avLst/>
          </a:prstGeom>
          <a:noFill/>
        </p:spPr>
        <p:txBody>
          <a:bodyPr wrap="none" rtlCol="0">
            <a:spAutoFit/>
          </a:bodyPr>
          <a:lstStyle/>
          <a:p>
            <a:r>
              <a:rPr lang="en-US" altLang="zh-TW" dirty="0">
                <a:solidFill>
                  <a:srgbClr val="FF0000"/>
                </a:solidFill>
              </a:rPr>
              <a:t>C</a:t>
            </a:r>
            <a:endParaRPr lang="zh-TW" altLang="en-US" dirty="0">
              <a:solidFill>
                <a:srgbClr val="FF0000"/>
              </a:solidFill>
            </a:endParaRPr>
          </a:p>
        </p:txBody>
      </p:sp>
    </p:spTree>
    <p:extLst>
      <p:ext uri="{BB962C8B-B14F-4D97-AF65-F5344CB8AC3E}">
        <p14:creationId xmlns:p14="http://schemas.microsoft.com/office/powerpoint/2010/main" val="21261166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C128DF73-0FD1-4EFB-B6B9-20BE1557E8C1}" type="slidenum">
              <a:rPr lang="zh-TW" altLang="en-US" smtClean="0"/>
              <a:t>21</a:t>
            </a:fld>
            <a:endParaRPr lang="zh-TW" altLang="en-US"/>
          </a:p>
        </p:txBody>
      </p:sp>
      <p:sp>
        <p:nvSpPr>
          <p:cNvPr id="5" name="橢圓 4"/>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6"/>
          </p:cNvCxnSpPr>
          <p:nvPr/>
        </p:nvCxnSpPr>
        <p:spPr>
          <a:xfrm>
            <a:off x="518408" y="1002123"/>
            <a:ext cx="9226483"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2048" y="417348"/>
            <a:ext cx="9412128" cy="584775"/>
          </a:xfrm>
          <a:prstGeom prst="rect">
            <a:avLst/>
          </a:prstGeom>
          <a:noFill/>
        </p:spPr>
        <p:txBody>
          <a:bodyPr wrap="none" lIns="91440" tIns="45720" rIns="91440" bIns="45720">
            <a:spAutoFit/>
          </a:bodyPr>
          <a:lstStyle/>
          <a:p>
            <a:pPr algn="ct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MEC-Based UAVs’ Traffic Management Framework</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8" name="文字方塊 7"/>
          <p:cNvSpPr txBox="1"/>
          <p:nvPr/>
        </p:nvSpPr>
        <p:spPr>
          <a:xfrm>
            <a:off x="518408" y="1471910"/>
            <a:ext cx="6628738"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The proposed framework can be divided into three parts (A, B, C).</a:t>
            </a:r>
            <a:endParaRPr lang="zh-TW" altLang="en-US" dirty="0">
              <a:latin typeface="Times New Roman" panose="02020603050405020304" pitchFamily="18" charset="0"/>
              <a:cs typeface="Times New Roman" panose="02020603050405020304" pitchFamily="18" charset="0"/>
            </a:endParaRPr>
          </a:p>
        </p:txBody>
      </p:sp>
      <p:sp>
        <p:nvSpPr>
          <p:cNvPr id="9" name="文字方塊 8"/>
          <p:cNvSpPr txBox="1"/>
          <p:nvPr/>
        </p:nvSpPr>
        <p:spPr>
          <a:xfrm>
            <a:off x="834435" y="2045083"/>
            <a:ext cx="10417497" cy="4001095"/>
          </a:xfrm>
          <a:prstGeom prst="rect">
            <a:avLst/>
          </a:prstGeom>
          <a:noFill/>
        </p:spPr>
        <p:txBody>
          <a:bodyPr wrap="square" rtlCol="0">
            <a:spAutoFit/>
          </a:bodyPr>
          <a:lstStyle/>
          <a:p>
            <a:pPr algn="just"/>
            <a:r>
              <a:rPr lang="en-US" altLang="zh-TW" sz="2000" b="1" dirty="0" smtClean="0">
                <a:latin typeface="Times New Roman" panose="02020603050405020304" pitchFamily="18" charset="0"/>
                <a:cs typeface="Times New Roman" panose="02020603050405020304" pitchFamily="18" charset="0"/>
              </a:rPr>
              <a:t>A. Cloud Domain :</a:t>
            </a:r>
          </a:p>
          <a:p>
            <a:pPr algn="just"/>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    The cloud domain hosts all the management services. Here, three principal services can be identified.</a:t>
            </a:r>
          </a:p>
          <a:p>
            <a:pPr algn="just"/>
            <a:endParaRPr lang="en-US" altLang="zh-TW"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l"/>
            </a:pPr>
            <a:r>
              <a:rPr lang="en-US" altLang="zh-TW" b="1" dirty="0" smtClean="0">
                <a:latin typeface="Times New Roman" panose="02020603050405020304" pitchFamily="18" charset="0"/>
                <a:cs typeface="Times New Roman" panose="02020603050405020304" pitchFamily="18" charset="0"/>
              </a:rPr>
              <a:t>UAVs Traffic Management Service</a:t>
            </a:r>
            <a:r>
              <a:rPr lang="zh-TW" altLang="en-US" b="1" dirty="0" smtClean="0">
                <a:latin typeface="Times New Roman" panose="02020603050405020304" pitchFamily="18" charset="0"/>
                <a:cs typeface="Times New Roman" panose="02020603050405020304" pitchFamily="18" charset="0"/>
              </a:rPr>
              <a:t> </a:t>
            </a:r>
            <a:r>
              <a:rPr lang="en-US" altLang="zh-TW" b="1" dirty="0" smtClean="0">
                <a:latin typeface="Times New Roman" panose="02020603050405020304" pitchFamily="18" charset="0"/>
                <a:cs typeface="Times New Roman" panose="02020603050405020304" pitchFamily="18" charset="0"/>
              </a:rPr>
              <a:t>(UTMS) : </a:t>
            </a:r>
          </a:p>
          <a:p>
            <a:pPr lvl="1" algn="just"/>
            <a:r>
              <a:rPr lang="en-US" altLang="zh-TW" b="1"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UTMS</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has all the information such as UAVs’ location, flight plan and airspace restriction. Also, 	this service is responsible for defining geo-</a:t>
            </a:r>
            <a:r>
              <a:rPr lang="en-US" altLang="zh-TW" dirty="0">
                <a:latin typeface="Times New Roman" panose="02020603050405020304" pitchFamily="18" charset="0"/>
                <a:cs typeface="Times New Roman" panose="02020603050405020304" pitchFamily="18" charset="0"/>
              </a:rPr>
              <a:t>f</a:t>
            </a:r>
            <a:r>
              <a:rPr lang="en-US" altLang="zh-TW" dirty="0" smtClean="0">
                <a:latin typeface="Times New Roman" panose="02020603050405020304" pitchFamily="18" charset="0"/>
                <a:cs typeface="Times New Roman" panose="02020603050405020304" pitchFamily="18" charset="0"/>
              </a:rPr>
              <a:t>ences.</a:t>
            </a:r>
          </a:p>
          <a:p>
            <a:pPr lvl="1" algn="just"/>
            <a:endParaRPr lang="en-US" altLang="zh-TW" dirty="0" smtClean="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l"/>
            </a:pPr>
            <a:r>
              <a:rPr lang="en-US" altLang="zh-TW" b="1" dirty="0" smtClean="0">
                <a:latin typeface="Times New Roman" panose="02020603050405020304" pitchFamily="18" charset="0"/>
                <a:cs typeface="Times New Roman" panose="02020603050405020304" pitchFamily="18" charset="0"/>
              </a:rPr>
              <a:t>Supplementary Data Provider Service (SDPS) : </a:t>
            </a:r>
          </a:p>
          <a:p>
            <a:pPr lvl="1" algn="just"/>
            <a:r>
              <a:rPr lang="en-US" altLang="zh-TW" b="1"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SDPS provides some useful information for planning UAVs’ flights such as weather forecast and 	location of interest.</a:t>
            </a:r>
          </a:p>
          <a:p>
            <a:pPr lvl="1" algn="just"/>
            <a:endParaRPr lang="en-US" altLang="zh-TW" dirty="0" smtClean="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l"/>
            </a:pPr>
            <a:r>
              <a:rPr lang="en-US" altLang="zh-TW" b="1" dirty="0" smtClean="0">
                <a:latin typeface="Times New Roman" panose="02020603050405020304" pitchFamily="18" charset="0"/>
                <a:cs typeface="Times New Roman" panose="02020603050405020304" pitchFamily="18" charset="0"/>
              </a:rPr>
              <a:t>Operator Command and Control Service (OCCS) : </a:t>
            </a:r>
          </a:p>
          <a:p>
            <a:pPr lvl="1" algn="just"/>
            <a:r>
              <a:rPr lang="en-US" altLang="zh-TW" b="1"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OCCS provides an interface for the remote operators to monitor and interact with UAVs in real 	time.</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69354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C128DF73-0FD1-4EFB-B6B9-20BE1557E8C1}" type="slidenum">
              <a:rPr lang="zh-TW" altLang="en-US" smtClean="0"/>
              <a:t>22</a:t>
            </a:fld>
            <a:endParaRPr lang="zh-TW" altLang="en-US"/>
          </a:p>
        </p:txBody>
      </p:sp>
      <p:sp>
        <p:nvSpPr>
          <p:cNvPr id="5" name="橢圓 4"/>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6"/>
          </p:cNvCxnSpPr>
          <p:nvPr/>
        </p:nvCxnSpPr>
        <p:spPr>
          <a:xfrm>
            <a:off x="518408" y="1002123"/>
            <a:ext cx="9226483"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2048" y="417348"/>
            <a:ext cx="9412128" cy="584775"/>
          </a:xfrm>
          <a:prstGeom prst="rect">
            <a:avLst/>
          </a:prstGeom>
          <a:noFill/>
        </p:spPr>
        <p:txBody>
          <a:bodyPr wrap="none" lIns="91440" tIns="45720" rIns="91440" bIns="45720">
            <a:spAutoFit/>
          </a:bodyPr>
          <a:lstStyle/>
          <a:p>
            <a:pPr algn="ct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MEC-Based UAVs’ Traffic Management Framework</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9" name="文字方塊 8"/>
          <p:cNvSpPr txBox="1"/>
          <p:nvPr/>
        </p:nvSpPr>
        <p:spPr>
          <a:xfrm>
            <a:off x="786310" y="1323189"/>
            <a:ext cx="10267769" cy="1477328"/>
          </a:xfrm>
          <a:prstGeom prst="rect">
            <a:avLst/>
          </a:prstGeom>
          <a:noFill/>
        </p:spPr>
        <p:txBody>
          <a:bodyPr wrap="square" rtlCol="0">
            <a:spAutoFit/>
          </a:bodyPr>
          <a:lstStyle/>
          <a:p>
            <a:r>
              <a:rPr lang="en-US" altLang="zh-TW" b="1" dirty="0">
                <a:latin typeface="Times New Roman" panose="02020603050405020304" pitchFamily="18" charset="0"/>
                <a:cs typeface="Times New Roman" panose="02020603050405020304" pitchFamily="18" charset="0"/>
              </a:rPr>
              <a:t>B</a:t>
            </a:r>
            <a:r>
              <a:rPr lang="en-US" altLang="zh-TW" b="1" dirty="0" smtClean="0">
                <a:latin typeface="Times New Roman" panose="02020603050405020304" pitchFamily="18" charset="0"/>
                <a:cs typeface="Times New Roman" panose="02020603050405020304" pitchFamily="18" charset="0"/>
              </a:rPr>
              <a:t>. Core and </a:t>
            </a:r>
            <a:r>
              <a:rPr lang="en-US" altLang="zh-TW" b="1" dirty="0">
                <a:latin typeface="Times New Roman" panose="02020603050405020304" pitchFamily="18" charset="0"/>
                <a:cs typeface="Times New Roman" panose="02020603050405020304" pitchFamily="18" charset="0"/>
              </a:rPr>
              <a:t>t</a:t>
            </a:r>
            <a:r>
              <a:rPr lang="en-US" altLang="zh-TW" b="1" dirty="0" smtClean="0">
                <a:latin typeface="Times New Roman" panose="02020603050405020304" pitchFamily="18" charset="0"/>
                <a:cs typeface="Times New Roman" panose="02020603050405020304" pitchFamily="18" charset="0"/>
              </a:rPr>
              <a:t>ransport </a:t>
            </a:r>
            <a:r>
              <a:rPr lang="en-US" altLang="zh-TW" b="1" dirty="0">
                <a:latin typeface="Times New Roman" panose="02020603050405020304" pitchFamily="18" charset="0"/>
                <a:cs typeface="Times New Roman" panose="02020603050405020304" pitchFamily="18" charset="0"/>
              </a:rPr>
              <a:t>n</a:t>
            </a:r>
            <a:r>
              <a:rPr lang="en-US" altLang="zh-TW" b="1" dirty="0" smtClean="0">
                <a:latin typeface="Times New Roman" panose="02020603050405020304" pitchFamily="18" charset="0"/>
                <a:cs typeface="Times New Roman" panose="02020603050405020304" pitchFamily="18" charset="0"/>
              </a:rPr>
              <a:t>etwork :</a:t>
            </a:r>
          </a:p>
          <a:p>
            <a:pPr algn="just"/>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    The core and transport networks ensure the transmission of communication traffic between MEC-hosted services and the previous Cloud-hosted services. Given that this communication belongs </a:t>
            </a:r>
            <a:r>
              <a:rPr lang="en-US" altLang="zh-TW" dirty="0">
                <a:latin typeface="Times New Roman" panose="02020603050405020304" pitchFamily="18" charset="0"/>
                <a:cs typeface="Times New Roman" panose="02020603050405020304" pitchFamily="18" charset="0"/>
              </a:rPr>
              <a:t>to </a:t>
            </a:r>
            <a:r>
              <a:rPr lang="en-US" altLang="zh-TW" dirty="0" smtClean="0">
                <a:latin typeface="Times New Roman" panose="02020603050405020304" pitchFamily="18" charset="0"/>
                <a:cs typeface="Times New Roman" panose="02020603050405020304" pitchFamily="18" charset="0"/>
              </a:rPr>
              <a:t>ultra-</a:t>
            </a:r>
            <a:r>
              <a:rPr lang="en-US" altLang="zh-TW" dirty="0">
                <a:latin typeface="Times New Roman" panose="02020603050405020304" pitchFamily="18" charset="0"/>
                <a:cs typeface="Times New Roman" panose="02020603050405020304" pitchFamily="18" charset="0"/>
              </a:rPr>
              <a:t>r</a:t>
            </a:r>
            <a:r>
              <a:rPr lang="en-US" altLang="zh-TW" dirty="0" smtClean="0">
                <a:latin typeface="Times New Roman" panose="02020603050405020304" pitchFamily="18" charset="0"/>
                <a:cs typeface="Times New Roman" panose="02020603050405020304" pitchFamily="18" charset="0"/>
              </a:rPr>
              <a:t>eliable </a:t>
            </a:r>
            <a:r>
              <a:rPr lang="en-US" altLang="zh-TW" dirty="0">
                <a:latin typeface="Times New Roman" panose="02020603050405020304" pitchFamily="18" charset="0"/>
                <a:cs typeface="Times New Roman" panose="02020603050405020304" pitchFamily="18" charset="0"/>
              </a:rPr>
              <a:t>and </a:t>
            </a:r>
            <a:r>
              <a:rPr lang="en-US" altLang="zh-TW" dirty="0" smtClean="0">
                <a:latin typeface="Times New Roman" panose="02020603050405020304" pitchFamily="18" charset="0"/>
                <a:cs typeface="Times New Roman" panose="02020603050405020304" pitchFamily="18" charset="0"/>
              </a:rPr>
              <a:t>low-latency Communication, the generated traffic must be treated with a high </a:t>
            </a:r>
            <a:r>
              <a:rPr lang="en-US" altLang="zh-TW" dirty="0" err="1" smtClean="0">
                <a:latin typeface="Times New Roman" panose="02020603050405020304" pitchFamily="18" charset="0"/>
                <a:cs typeface="Times New Roman" panose="02020603050405020304" pitchFamily="18" charset="0"/>
              </a:rPr>
              <a:t>QoS</a:t>
            </a:r>
            <a:r>
              <a:rPr lang="en-US" altLang="zh-TW" dirty="0" smtClean="0">
                <a:latin typeface="Times New Roman" panose="02020603050405020304" pitchFamily="18" charset="0"/>
                <a:cs typeface="Times New Roman" panose="02020603050405020304" pitchFamily="18" charset="0"/>
              </a:rPr>
              <a:t>. In this proposed framework, the core and transport networks are considered to be SDN-enabled networks.</a:t>
            </a:r>
            <a:endParaRPr lang="zh-TW" altLang="en-US" dirty="0">
              <a:latin typeface="Times New Roman" panose="02020603050405020304" pitchFamily="18" charset="0"/>
              <a:cs typeface="Times New Roman" panose="02020603050405020304" pitchFamily="18" charset="0"/>
            </a:endParaRPr>
          </a:p>
        </p:txBody>
      </p:sp>
      <p:pic>
        <p:nvPicPr>
          <p:cNvPr id="1026" name="Picture 2" descr="「SDN」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074" y="3195149"/>
            <a:ext cx="6784240" cy="3161201"/>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p:cNvSpPr txBox="1"/>
          <p:nvPr/>
        </p:nvSpPr>
        <p:spPr>
          <a:xfrm>
            <a:off x="3132572" y="2830024"/>
            <a:ext cx="5575244" cy="369332"/>
          </a:xfrm>
          <a:prstGeom prst="rect">
            <a:avLst/>
          </a:prstGeom>
          <a:noFill/>
        </p:spPr>
        <p:txBody>
          <a:bodyPr wrap="none" rtlCol="0">
            <a:spAutoFit/>
          </a:bodyPr>
          <a:lstStyle/>
          <a:p>
            <a:r>
              <a:rPr lang="en-US" altLang="zh-TW" b="1" dirty="0" smtClean="0">
                <a:solidFill>
                  <a:srgbClr val="FF0000"/>
                </a:solidFill>
                <a:latin typeface="Times New Roman" panose="02020603050405020304" pitchFamily="18" charset="0"/>
                <a:cs typeface="Times New Roman" panose="02020603050405020304" pitchFamily="18" charset="0"/>
              </a:rPr>
              <a:t>SDN can be used to ensure a flexible </a:t>
            </a:r>
            <a:r>
              <a:rPr lang="en-US" altLang="zh-TW" b="1" dirty="0" err="1" smtClean="0">
                <a:solidFill>
                  <a:srgbClr val="FF0000"/>
                </a:solidFill>
                <a:latin typeface="Times New Roman" panose="02020603050405020304" pitchFamily="18" charset="0"/>
                <a:cs typeface="Times New Roman" panose="02020603050405020304" pitchFamily="18" charset="0"/>
              </a:rPr>
              <a:t>QoS</a:t>
            </a:r>
            <a:r>
              <a:rPr lang="en-US" altLang="zh-TW" b="1" dirty="0" smtClean="0">
                <a:solidFill>
                  <a:srgbClr val="FF0000"/>
                </a:solidFill>
                <a:latin typeface="Times New Roman" panose="02020603050405020304" pitchFamily="18" charset="0"/>
                <a:cs typeface="Times New Roman" panose="02020603050405020304" pitchFamily="18" charset="0"/>
              </a:rPr>
              <a:t> provisioning.</a:t>
            </a:r>
            <a:endParaRPr lang="zh-TW" alt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55477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雲朵形 2"/>
          <p:cNvSpPr/>
          <p:nvPr/>
        </p:nvSpPr>
        <p:spPr>
          <a:xfrm>
            <a:off x="4600575" y="3657757"/>
            <a:ext cx="4399046" cy="2240295"/>
          </a:xfrm>
          <a:prstGeom prst="cloud">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p:cNvSpPr>
            <a:spLocks noGrp="1"/>
          </p:cNvSpPr>
          <p:nvPr>
            <p:ph type="sldNum" sz="quarter" idx="12"/>
          </p:nvPr>
        </p:nvSpPr>
        <p:spPr/>
        <p:txBody>
          <a:bodyPr/>
          <a:lstStyle/>
          <a:p>
            <a:fld id="{C128DF73-0FD1-4EFB-B6B9-20BE1557E8C1}" type="slidenum">
              <a:rPr lang="zh-TW" altLang="en-US" smtClean="0"/>
              <a:t>23</a:t>
            </a:fld>
            <a:endParaRPr lang="zh-TW" altLang="en-US"/>
          </a:p>
        </p:txBody>
      </p:sp>
      <p:sp>
        <p:nvSpPr>
          <p:cNvPr id="5" name="橢圓 4"/>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6"/>
          </p:cNvCxnSpPr>
          <p:nvPr/>
        </p:nvCxnSpPr>
        <p:spPr>
          <a:xfrm>
            <a:off x="518408" y="1002123"/>
            <a:ext cx="9226483"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2048" y="417348"/>
            <a:ext cx="9412128" cy="584775"/>
          </a:xfrm>
          <a:prstGeom prst="rect">
            <a:avLst/>
          </a:prstGeom>
          <a:noFill/>
        </p:spPr>
        <p:txBody>
          <a:bodyPr wrap="none" lIns="91440" tIns="45720" rIns="91440" bIns="45720">
            <a:spAutoFit/>
          </a:bodyPr>
          <a:lstStyle/>
          <a:p>
            <a:pPr algn="ct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MEC-Based UAVs’ Traffic Management Framework</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8" name="文字方塊 7"/>
          <p:cNvSpPr txBox="1"/>
          <p:nvPr/>
        </p:nvSpPr>
        <p:spPr>
          <a:xfrm>
            <a:off x="786310" y="1323189"/>
            <a:ext cx="10567490" cy="1477328"/>
          </a:xfrm>
          <a:prstGeom prst="rect">
            <a:avLst/>
          </a:prstGeom>
          <a:noFill/>
        </p:spPr>
        <p:txBody>
          <a:bodyPr wrap="square" rtlCol="0">
            <a:spAutoFit/>
          </a:bodyPr>
          <a:lstStyle/>
          <a:p>
            <a:pPr algn="just"/>
            <a:r>
              <a:rPr lang="en-US" altLang="zh-TW" b="1" dirty="0" smtClean="0">
                <a:latin typeface="Times New Roman" panose="02020603050405020304" pitchFamily="18" charset="0"/>
                <a:cs typeface="Times New Roman" panose="02020603050405020304" pitchFamily="18" charset="0"/>
              </a:rPr>
              <a:t>C. Mobile edge computing :</a:t>
            </a:r>
          </a:p>
          <a:p>
            <a:pPr algn="just"/>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    In this framework, MEC nodes are used to host UAVs Flight Controller service (UFC). The UFC is responsible for the monitoring and controlling the UAVs that connected to MEC nodes. Also, UFC collects information (i.e., geo-fences, weather forecasts and location of interest) and command from cloud-hosted services, and accordingly adapts UAVs’ flights.</a:t>
            </a:r>
            <a:endParaRPr lang="zh-TW" altLang="en-US" dirty="0">
              <a:latin typeface="Times New Roman" panose="02020603050405020304" pitchFamily="18" charset="0"/>
              <a:cs typeface="Times New Roman" panose="02020603050405020304" pitchFamily="18" charset="0"/>
            </a:endParaRPr>
          </a:p>
        </p:txBody>
      </p:sp>
      <p:pic>
        <p:nvPicPr>
          <p:cNvPr id="2" name="圖片 1"/>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5159687" y="3894704"/>
            <a:ext cx="704851" cy="1355759"/>
          </a:xfrm>
          <a:prstGeom prst="rect">
            <a:avLst/>
          </a:prstGeom>
        </p:spPr>
      </p:pic>
      <p:pic>
        <p:nvPicPr>
          <p:cNvPr id="9" name="圖片 8"/>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2998818" y="3275140"/>
            <a:ext cx="488496" cy="488496"/>
          </a:xfrm>
          <a:prstGeom prst="rect">
            <a:avLst/>
          </a:prstGeom>
        </p:spPr>
      </p:pic>
      <p:pic>
        <p:nvPicPr>
          <p:cNvPr id="10" name="圖片 9"/>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2211939" y="3885052"/>
            <a:ext cx="488496" cy="488496"/>
          </a:xfrm>
          <a:prstGeom prst="rect">
            <a:avLst/>
          </a:prstGeom>
        </p:spPr>
      </p:pic>
      <p:pic>
        <p:nvPicPr>
          <p:cNvPr id="11" name="圖片 10"/>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2456187" y="5393231"/>
            <a:ext cx="488496" cy="488496"/>
          </a:xfrm>
          <a:prstGeom prst="rect">
            <a:avLst/>
          </a:prstGeom>
        </p:spPr>
      </p:pic>
      <p:pic>
        <p:nvPicPr>
          <p:cNvPr id="12" name="圖片 11"/>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3082049" y="4715351"/>
            <a:ext cx="488496" cy="488496"/>
          </a:xfrm>
          <a:prstGeom prst="rect">
            <a:avLst/>
          </a:prstGeom>
        </p:spPr>
      </p:pic>
      <p:pic>
        <p:nvPicPr>
          <p:cNvPr id="2050" name="Picture 2" descr="「server icon」的圖片搜尋結果"/>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7372931" y="4149990"/>
            <a:ext cx="1028282" cy="102828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ervice icon」的圖片搜尋結果"/>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6192352" y="4282392"/>
            <a:ext cx="856274" cy="856274"/>
          </a:xfrm>
          <a:prstGeom prst="rect">
            <a:avLst/>
          </a:prstGeom>
          <a:noFill/>
          <a:extLst>
            <a:ext uri="{909E8E84-426E-40DD-AFC4-6F175D3DCCD1}">
              <a14:hiddenFill xmlns:a14="http://schemas.microsoft.com/office/drawing/2010/main">
                <a:solidFill>
                  <a:srgbClr val="FFFFFF"/>
                </a:solidFill>
              </a14:hiddenFill>
            </a:ext>
          </a:extLst>
        </p:spPr>
      </p:pic>
      <p:sp>
        <p:nvSpPr>
          <p:cNvPr id="13" name="文字方塊 12"/>
          <p:cNvSpPr txBox="1"/>
          <p:nvPr/>
        </p:nvSpPr>
        <p:spPr>
          <a:xfrm>
            <a:off x="5333815" y="5212817"/>
            <a:ext cx="370614" cy="307777"/>
          </a:xfrm>
          <a:prstGeom prst="rect">
            <a:avLst/>
          </a:prstGeom>
          <a:noFill/>
        </p:spPr>
        <p:txBody>
          <a:bodyPr wrap="none" rtlCol="0">
            <a:spAutoFit/>
          </a:bodyPr>
          <a:lstStyle/>
          <a:p>
            <a:r>
              <a:rPr lang="en-US" altLang="zh-TW" sz="1400" b="1" dirty="0" smtClean="0"/>
              <a:t>BS</a:t>
            </a:r>
            <a:endParaRPr lang="zh-TW" altLang="en-US" sz="1400" b="1" dirty="0"/>
          </a:p>
        </p:txBody>
      </p:sp>
      <p:sp>
        <p:nvSpPr>
          <p:cNvPr id="14" name="文字方塊 13"/>
          <p:cNvSpPr txBox="1"/>
          <p:nvPr/>
        </p:nvSpPr>
        <p:spPr>
          <a:xfrm>
            <a:off x="7420301" y="5212817"/>
            <a:ext cx="1056892" cy="307777"/>
          </a:xfrm>
          <a:prstGeom prst="rect">
            <a:avLst/>
          </a:prstGeom>
          <a:noFill/>
        </p:spPr>
        <p:txBody>
          <a:bodyPr wrap="none" rtlCol="0">
            <a:spAutoFit/>
          </a:bodyPr>
          <a:lstStyle/>
          <a:p>
            <a:r>
              <a:rPr lang="en-US" altLang="zh-TW" sz="1400" b="1" dirty="0" smtClean="0"/>
              <a:t>Edge Server</a:t>
            </a:r>
            <a:endParaRPr lang="zh-TW" altLang="en-US" sz="1400" b="1" dirty="0"/>
          </a:p>
        </p:txBody>
      </p:sp>
      <p:sp>
        <p:nvSpPr>
          <p:cNvPr id="18" name="文字方塊 17"/>
          <p:cNvSpPr txBox="1"/>
          <p:nvPr/>
        </p:nvSpPr>
        <p:spPr>
          <a:xfrm>
            <a:off x="6404085" y="5212819"/>
            <a:ext cx="476669" cy="307777"/>
          </a:xfrm>
          <a:prstGeom prst="rect">
            <a:avLst/>
          </a:prstGeom>
          <a:noFill/>
        </p:spPr>
        <p:txBody>
          <a:bodyPr wrap="none" rtlCol="0">
            <a:spAutoFit/>
          </a:bodyPr>
          <a:lstStyle/>
          <a:p>
            <a:r>
              <a:rPr lang="en-US" altLang="zh-TW" sz="1400" b="1" dirty="0" smtClean="0"/>
              <a:t>UFC</a:t>
            </a:r>
            <a:endParaRPr lang="zh-TW" altLang="en-US" sz="1400" b="1" dirty="0"/>
          </a:p>
        </p:txBody>
      </p:sp>
      <p:cxnSp>
        <p:nvCxnSpPr>
          <p:cNvPr id="16" name="直線接點 15"/>
          <p:cNvCxnSpPr>
            <a:stCxn id="9" idx="3"/>
          </p:cNvCxnSpPr>
          <p:nvPr/>
        </p:nvCxnSpPr>
        <p:spPr>
          <a:xfrm>
            <a:off x="3487314" y="3519388"/>
            <a:ext cx="1846501" cy="763004"/>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1" name="直線接點 20"/>
          <p:cNvCxnSpPr>
            <a:stCxn id="10" idx="3"/>
            <a:endCxn id="2" idx="1"/>
          </p:cNvCxnSpPr>
          <p:nvPr/>
        </p:nvCxnSpPr>
        <p:spPr>
          <a:xfrm>
            <a:off x="2700435" y="4129300"/>
            <a:ext cx="2459252" cy="443284"/>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4" name="直線接點 23"/>
          <p:cNvCxnSpPr>
            <a:stCxn id="12" idx="3"/>
          </p:cNvCxnSpPr>
          <p:nvPr/>
        </p:nvCxnSpPr>
        <p:spPr>
          <a:xfrm flipV="1">
            <a:off x="3570545" y="4807180"/>
            <a:ext cx="1577941" cy="152419"/>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7" name="直線接點 26"/>
          <p:cNvCxnSpPr>
            <a:stCxn id="11" idx="3"/>
          </p:cNvCxnSpPr>
          <p:nvPr/>
        </p:nvCxnSpPr>
        <p:spPr>
          <a:xfrm flipV="1">
            <a:off x="2944683" y="5044127"/>
            <a:ext cx="2380553" cy="593352"/>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6" name="文字方塊 25"/>
          <p:cNvSpPr txBox="1"/>
          <p:nvPr/>
        </p:nvSpPr>
        <p:spPr>
          <a:xfrm>
            <a:off x="6402058" y="5942535"/>
            <a:ext cx="614784" cy="369332"/>
          </a:xfrm>
          <a:prstGeom prst="rect">
            <a:avLst/>
          </a:prstGeom>
          <a:noFill/>
        </p:spPr>
        <p:txBody>
          <a:bodyPr wrap="none" rtlCol="0">
            <a:spAutoFit/>
          </a:bodyPr>
          <a:lstStyle/>
          <a:p>
            <a:r>
              <a:rPr lang="en-US" altLang="zh-TW" b="1" dirty="0" smtClean="0">
                <a:solidFill>
                  <a:srgbClr val="FF0000"/>
                </a:solidFill>
              </a:rPr>
              <a:t>MEC</a:t>
            </a:r>
            <a:endParaRPr lang="zh-TW" altLang="en-US" b="1" dirty="0">
              <a:solidFill>
                <a:srgbClr val="FF0000"/>
              </a:solidFill>
            </a:endParaRPr>
          </a:p>
        </p:txBody>
      </p:sp>
    </p:spTree>
    <p:extLst>
      <p:ext uri="{BB962C8B-B14F-4D97-AF65-F5344CB8AC3E}">
        <p14:creationId xmlns:p14="http://schemas.microsoft.com/office/powerpoint/2010/main" val="36546894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C128DF73-0FD1-4EFB-B6B9-20BE1557E8C1}" type="slidenum">
              <a:rPr lang="zh-TW" altLang="en-US" smtClean="0"/>
              <a:t>24</a:t>
            </a:fld>
            <a:endParaRPr lang="zh-TW" altLang="en-US"/>
          </a:p>
        </p:txBody>
      </p:sp>
      <p:sp>
        <p:nvSpPr>
          <p:cNvPr id="5" name="橢圓 4"/>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6"/>
          </p:cNvCxnSpPr>
          <p:nvPr/>
        </p:nvCxnSpPr>
        <p:spPr>
          <a:xfrm>
            <a:off x="518408" y="1002123"/>
            <a:ext cx="6893045"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2048" y="417348"/>
            <a:ext cx="7058087" cy="584775"/>
          </a:xfrm>
          <a:prstGeom prst="rect">
            <a:avLst/>
          </a:prstGeom>
          <a:noFill/>
        </p:spPr>
        <p:txBody>
          <a:bodyPr wrap="none" lIns="91440" tIns="45720" rIns="91440" bIns="45720">
            <a:spAutoFit/>
          </a:bodyPr>
          <a:lstStyle/>
          <a:p>
            <a:pPr algn="ct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Experimentation Tools and Parameters</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9" name="文字方塊 8"/>
          <p:cNvSpPr txBox="1"/>
          <p:nvPr/>
        </p:nvSpPr>
        <p:spPr>
          <a:xfrm>
            <a:off x="518409" y="1402231"/>
            <a:ext cx="3949118" cy="646331"/>
          </a:xfrm>
          <a:prstGeom prst="rect">
            <a:avLst/>
          </a:prstGeom>
          <a:noFill/>
        </p:spPr>
        <p:txBody>
          <a:bodyPr wrap="squar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The edge server used in this testbed. It’s Intel Fog Reference Design.</a:t>
            </a:r>
            <a:endParaRPr lang="zh-TW" altLang="en-US" dirty="0">
              <a:latin typeface="Times New Roman" panose="02020603050405020304" pitchFamily="18" charset="0"/>
              <a:cs typeface="Times New Roman" panose="02020603050405020304" pitchFamily="18" charset="0"/>
            </a:endParaRPr>
          </a:p>
        </p:txBody>
      </p:sp>
      <p:pic>
        <p:nvPicPr>
          <p:cNvPr id="3074" name="Picture 2" descr="https://i.imgur.com/5jMkY3J.png"/>
          <p:cNvPicPr>
            <a:picLocks noChangeAspect="1" noChangeArrowheads="1"/>
          </p:cNvPicPr>
          <p:nvPr/>
        </p:nvPicPr>
        <p:blipFill rotWithShape="1">
          <a:blip r:embed="rId2">
            <a:extLst>
              <a:ext uri="{28A0092B-C50C-407E-A947-70E740481C1C}">
                <a14:useLocalDpi xmlns:a14="http://schemas.microsoft.com/office/drawing/2010/main" val="0"/>
              </a:ext>
            </a:extLst>
          </a:blip>
          <a:srcRect l="170" t="-786" r="-10" b="21405"/>
          <a:stretch/>
        </p:blipFill>
        <p:spPr bwMode="auto">
          <a:xfrm>
            <a:off x="5303231" y="1258917"/>
            <a:ext cx="4872363" cy="1667666"/>
          </a:xfrm>
          <a:prstGeom prst="rect">
            <a:avLst/>
          </a:prstGeom>
          <a:noFill/>
          <a:extLst>
            <a:ext uri="{909E8E84-426E-40DD-AFC4-6F175D3DCCD1}">
              <a14:hiddenFill xmlns:a14="http://schemas.microsoft.com/office/drawing/2010/main">
                <a:solidFill>
                  <a:srgbClr val="FFFFFF"/>
                </a:solidFill>
              </a14:hiddenFill>
            </a:ext>
          </a:extLst>
        </p:spPr>
      </p:pic>
      <p:sp>
        <p:nvSpPr>
          <p:cNvPr id="12" name="文字方塊 11"/>
          <p:cNvSpPr txBox="1"/>
          <p:nvPr/>
        </p:nvSpPr>
        <p:spPr>
          <a:xfrm>
            <a:off x="518408" y="3248678"/>
            <a:ext cx="3518912"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The experimentation parameters.</a:t>
            </a:r>
            <a:endParaRPr lang="zh-TW" altLang="en-US" dirty="0">
              <a:latin typeface="Times New Roman" panose="02020603050405020304" pitchFamily="18" charset="0"/>
              <a:cs typeface="Times New Roman" panose="02020603050405020304" pitchFamily="18" charset="0"/>
            </a:endParaRPr>
          </a:p>
        </p:txBody>
      </p:sp>
      <p:pic>
        <p:nvPicPr>
          <p:cNvPr id="11" name="圖片 10"/>
          <p:cNvPicPr>
            <a:picLocks noChangeAspect="1"/>
          </p:cNvPicPr>
          <p:nvPr/>
        </p:nvPicPr>
        <p:blipFill>
          <a:blip r:embed="rId3"/>
          <a:stretch>
            <a:fillRect/>
          </a:stretch>
        </p:blipFill>
        <p:spPr>
          <a:xfrm>
            <a:off x="4467526" y="3074241"/>
            <a:ext cx="6543775" cy="3647234"/>
          </a:xfrm>
          <a:prstGeom prst="rect">
            <a:avLst/>
          </a:prstGeom>
        </p:spPr>
      </p:pic>
    </p:spTree>
    <p:extLst>
      <p:ext uri="{BB962C8B-B14F-4D97-AF65-F5344CB8AC3E}">
        <p14:creationId xmlns:p14="http://schemas.microsoft.com/office/powerpoint/2010/main" val="345550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圓角矩形 14"/>
          <p:cNvSpPr/>
          <p:nvPr/>
        </p:nvSpPr>
        <p:spPr>
          <a:xfrm>
            <a:off x="432048" y="4572000"/>
            <a:ext cx="6324887" cy="1424539"/>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p:cNvSpPr>
            <a:spLocks noGrp="1"/>
          </p:cNvSpPr>
          <p:nvPr>
            <p:ph type="sldNum" sz="quarter" idx="12"/>
          </p:nvPr>
        </p:nvSpPr>
        <p:spPr/>
        <p:txBody>
          <a:bodyPr/>
          <a:lstStyle/>
          <a:p>
            <a:fld id="{C128DF73-0FD1-4EFB-B6B9-20BE1557E8C1}" type="slidenum">
              <a:rPr lang="zh-TW" altLang="en-US" smtClean="0"/>
              <a:t>25</a:t>
            </a:fld>
            <a:endParaRPr lang="zh-TW" altLang="en-US"/>
          </a:p>
        </p:txBody>
      </p:sp>
      <p:sp>
        <p:nvSpPr>
          <p:cNvPr id="5" name="橢圓 4"/>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6"/>
          </p:cNvCxnSpPr>
          <p:nvPr/>
        </p:nvCxnSpPr>
        <p:spPr>
          <a:xfrm>
            <a:off x="518408" y="1002123"/>
            <a:ext cx="4440841"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2048" y="417348"/>
            <a:ext cx="4527201" cy="584775"/>
          </a:xfrm>
          <a:prstGeom prst="rect">
            <a:avLst/>
          </a:prstGeom>
          <a:noFill/>
        </p:spPr>
        <p:txBody>
          <a:bodyPr wrap="none" lIns="91440" tIns="45720" rIns="91440" bIns="45720">
            <a:spAutoFit/>
          </a:bodyPr>
          <a:lstStyle/>
          <a:p>
            <a:pPr algn="ct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Experimentation Results</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9" name="文字方塊 8"/>
          <p:cNvSpPr txBox="1"/>
          <p:nvPr/>
        </p:nvSpPr>
        <p:spPr>
          <a:xfrm>
            <a:off x="518408" y="1320952"/>
            <a:ext cx="6160661" cy="369332"/>
          </a:xfrm>
          <a:prstGeom prst="rect">
            <a:avLst/>
          </a:prstGeom>
          <a:noFill/>
        </p:spPr>
        <p:txBody>
          <a:bodyPr wrap="non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Communication latency and packet loss would approach to 0.</a:t>
            </a:r>
            <a:endParaRPr lang="zh-TW"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文字方塊 9"/>
              <p:cNvSpPr txBox="1"/>
              <p:nvPr/>
            </p:nvSpPr>
            <p:spPr>
              <a:xfrm>
                <a:off x="518408" y="2079744"/>
                <a:ext cx="6160661" cy="945900"/>
              </a:xfrm>
              <a:prstGeom prst="rect">
                <a:avLst/>
              </a:prstGeom>
              <a:noFill/>
            </p:spPr>
            <p:txBody>
              <a:bodyPr wrap="squar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The first figure shows the CPU percentage and allocated to a control agent versus the average of the </a:t>
                </a:r>
                <a14:m>
                  <m:oMath xmlns:m="http://schemas.openxmlformats.org/officeDocument/2006/math">
                    <m:sSub>
                      <m:sSubPr>
                        <m:ctrlPr>
                          <a:rPr lang="en-US" altLang="zh-TW" b="0" i="1" smtClean="0">
                            <a:latin typeface="Cambria Math" panose="02040503050406030204" pitchFamily="18" charset="0"/>
                            <a:cs typeface="Times New Roman" panose="02020603050405020304" pitchFamily="18" charset="0"/>
                          </a:rPr>
                        </m:ctrlPr>
                      </m:sSubPr>
                      <m:e>
                        <m:r>
                          <a:rPr lang="en-US" altLang="zh-TW" b="0" i="1" smtClean="0">
                            <a:latin typeface="Cambria Math" panose="02040503050406030204" pitchFamily="18" charset="0"/>
                            <a:cs typeface="Times New Roman" panose="02020603050405020304" pitchFamily="18" charset="0"/>
                          </a:rPr>
                          <m:t>𝐶</m:t>
                        </m:r>
                      </m:e>
                      <m:sub>
                        <m:r>
                          <a:rPr lang="en-US" altLang="zh-TW" b="0" i="1" smtClean="0">
                            <a:latin typeface="Cambria Math" panose="02040503050406030204" pitchFamily="18" charset="0"/>
                            <a:cs typeface="Times New Roman" panose="02020603050405020304" pitchFamily="18" charset="0"/>
                          </a:rPr>
                          <m:t>𝑎𝑣𝑔</m:t>
                        </m:r>
                      </m:sub>
                    </m:sSub>
                  </m:oMath>
                </a14:m>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values of the set of UAVs connected to edge server.</a:t>
                </a:r>
                <a:endParaRPr lang="zh-TW" altLang="en-US" dirty="0">
                  <a:latin typeface="Times New Roman" panose="02020603050405020304" pitchFamily="18" charset="0"/>
                  <a:cs typeface="Times New Roman" panose="02020603050405020304" pitchFamily="18" charset="0"/>
                </a:endParaRPr>
              </a:p>
            </p:txBody>
          </p:sp>
        </mc:Choice>
        <mc:Fallback xmlns="">
          <p:sp>
            <p:nvSpPr>
              <p:cNvPr id="10" name="文字方塊 9"/>
              <p:cNvSpPr txBox="1">
                <a:spLocks noRot="1" noChangeAspect="1" noMove="1" noResize="1" noEditPoints="1" noAdjustHandles="1" noChangeArrowheads="1" noChangeShapeType="1" noTextEdit="1"/>
              </p:cNvSpPr>
              <p:nvPr/>
            </p:nvSpPr>
            <p:spPr>
              <a:xfrm>
                <a:off x="518408" y="2079744"/>
                <a:ext cx="6160661" cy="945900"/>
              </a:xfrm>
              <a:prstGeom prst="rect">
                <a:avLst/>
              </a:prstGeom>
              <a:blipFill>
                <a:blip r:embed="rId2"/>
                <a:stretch>
                  <a:fillRect l="-593" t="-3226" r="-791" b="-9677"/>
                </a:stretch>
              </a:blipFill>
            </p:spPr>
            <p:txBody>
              <a:bodyPr/>
              <a:lstStyle/>
              <a:p>
                <a:r>
                  <a:rPr lang="zh-TW" altLang="en-US">
                    <a:noFill/>
                  </a:rPr>
                  <a:t> </a:t>
                </a:r>
              </a:p>
            </p:txBody>
          </p:sp>
        </mc:Fallback>
      </mc:AlternateContent>
      <p:pic>
        <p:nvPicPr>
          <p:cNvPr id="11" name="圖片 10"/>
          <p:cNvPicPr>
            <a:picLocks noChangeAspect="1"/>
          </p:cNvPicPr>
          <p:nvPr/>
        </p:nvPicPr>
        <p:blipFill>
          <a:blip r:embed="rId3"/>
          <a:stretch>
            <a:fillRect/>
          </a:stretch>
        </p:blipFill>
        <p:spPr>
          <a:xfrm>
            <a:off x="6955506" y="289854"/>
            <a:ext cx="5076074" cy="2955342"/>
          </a:xfrm>
          <a:prstGeom prst="rect">
            <a:avLst/>
          </a:prstGeom>
        </p:spPr>
      </p:pic>
      <p:pic>
        <p:nvPicPr>
          <p:cNvPr id="12" name="圖片 11"/>
          <p:cNvPicPr>
            <a:picLocks noChangeAspect="1"/>
          </p:cNvPicPr>
          <p:nvPr/>
        </p:nvPicPr>
        <p:blipFill>
          <a:blip r:embed="rId4"/>
          <a:stretch>
            <a:fillRect/>
          </a:stretch>
        </p:blipFill>
        <p:spPr>
          <a:xfrm>
            <a:off x="6862328" y="3370164"/>
            <a:ext cx="5169252" cy="2986186"/>
          </a:xfrm>
          <a:prstGeom prst="rect">
            <a:avLst/>
          </a:prstGeom>
        </p:spPr>
      </p:pic>
      <p:sp>
        <p:nvSpPr>
          <p:cNvPr id="13" name="文字方塊 12"/>
          <p:cNvSpPr txBox="1"/>
          <p:nvPr/>
        </p:nvSpPr>
        <p:spPr>
          <a:xfrm>
            <a:off x="518407" y="3370164"/>
            <a:ext cx="6160661" cy="923330"/>
          </a:xfrm>
          <a:prstGeom prst="rect">
            <a:avLst/>
          </a:prstGeom>
          <a:noFill/>
        </p:spPr>
        <p:txBody>
          <a:bodyPr wrap="squar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The second figure illustrates the evolution of the traffic exchanged between the edge servers and the connected UAVs as a function of the number of UAVs.</a:t>
            </a:r>
            <a:endParaRPr lang="zh-TW" altLang="en-US" dirty="0">
              <a:latin typeface="Times New Roman" panose="02020603050405020304" pitchFamily="18" charset="0"/>
              <a:cs typeface="Times New Roman" panose="02020603050405020304" pitchFamily="18" charset="0"/>
            </a:endParaRPr>
          </a:p>
        </p:txBody>
      </p:sp>
      <p:sp>
        <p:nvSpPr>
          <p:cNvPr id="14" name="文字方塊 13"/>
          <p:cNvSpPr txBox="1"/>
          <p:nvPr/>
        </p:nvSpPr>
        <p:spPr>
          <a:xfrm>
            <a:off x="518407" y="4705524"/>
            <a:ext cx="6160661" cy="1200329"/>
          </a:xfrm>
          <a:prstGeom prst="rect">
            <a:avLst/>
          </a:prstGeom>
          <a:noFill/>
        </p:spPr>
        <p:txBody>
          <a:bodyPr wrap="square" rtlCol="0">
            <a:spAutoFit/>
          </a:bodyPr>
          <a:lstStyle/>
          <a:p>
            <a:pPr algn="just"/>
            <a:r>
              <a:rPr lang="en-US" altLang="zh-TW" dirty="0" smtClean="0">
                <a:latin typeface="Times New Roman" panose="02020603050405020304" pitchFamily="18" charset="0"/>
                <a:cs typeface="Times New Roman" panose="02020603050405020304" pitchFamily="18" charset="0"/>
              </a:rPr>
              <a:t>During the experimentation, </a:t>
            </a:r>
            <a:r>
              <a:rPr lang="en-US" altLang="zh-TW" dirty="0">
                <a:latin typeface="Times New Roman" panose="02020603050405020304" pitchFamily="18" charset="0"/>
                <a:cs typeface="Times New Roman" panose="02020603050405020304" pitchFamily="18" charset="0"/>
              </a:rPr>
              <a:t>e</a:t>
            </a:r>
            <a:r>
              <a:rPr lang="en-US" altLang="zh-TW" dirty="0" smtClean="0">
                <a:latin typeface="Times New Roman" panose="02020603050405020304" pitchFamily="18" charset="0"/>
                <a:cs typeface="Times New Roman" panose="02020603050405020304" pitchFamily="18" charset="0"/>
              </a:rPr>
              <a:t>ach UAV produced </a:t>
            </a:r>
            <a:r>
              <a:rPr lang="en-US" altLang="zh-TW" b="1" dirty="0" smtClean="0">
                <a:solidFill>
                  <a:srgbClr val="FF0000"/>
                </a:solidFill>
                <a:latin typeface="Times New Roman" panose="02020603050405020304" pitchFamily="18" charset="0"/>
                <a:cs typeface="Times New Roman" panose="02020603050405020304" pitchFamily="18" charset="0"/>
              </a:rPr>
              <a:t>3028Kb</a:t>
            </a:r>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of traffic, which corresponds to a rate of </a:t>
            </a:r>
            <a:r>
              <a:rPr lang="en-US" altLang="zh-TW" b="1" dirty="0" smtClean="0">
                <a:solidFill>
                  <a:srgbClr val="FF0000"/>
                </a:solidFill>
                <a:latin typeface="Times New Roman" panose="02020603050405020304" pitchFamily="18" charset="0"/>
                <a:cs typeface="Times New Roman" panose="02020603050405020304" pitchFamily="18" charset="0"/>
              </a:rPr>
              <a:t>10Kbps</a:t>
            </a:r>
            <a:r>
              <a:rPr lang="en-US" altLang="zh-TW" dirty="0" smtClean="0">
                <a:latin typeface="Times New Roman" panose="02020603050405020304" pitchFamily="18" charset="0"/>
                <a:cs typeface="Times New Roman" panose="02020603050405020304" pitchFamily="18" charset="0"/>
              </a:rPr>
              <a:t> ; each UAV received </a:t>
            </a:r>
            <a:r>
              <a:rPr lang="en-US" altLang="zh-TW" b="1" dirty="0" smtClean="0">
                <a:solidFill>
                  <a:srgbClr val="FF0000"/>
                </a:solidFill>
                <a:latin typeface="Times New Roman" panose="02020603050405020304" pitchFamily="18" charset="0"/>
                <a:cs typeface="Times New Roman" panose="02020603050405020304" pitchFamily="18" charset="0"/>
              </a:rPr>
              <a:t>7152Kb</a:t>
            </a:r>
            <a:r>
              <a:rPr lang="en-US" altLang="zh-TW" dirty="0" smtClean="0">
                <a:latin typeface="Times New Roman" panose="02020603050405020304" pitchFamily="18" charset="0"/>
                <a:cs typeface="Times New Roman" panose="02020603050405020304" pitchFamily="18" charset="0"/>
              </a:rPr>
              <a:t> of traffic, which corresponds to a rate of </a:t>
            </a:r>
            <a:r>
              <a:rPr lang="en-US" altLang="zh-TW" b="1" dirty="0" smtClean="0">
                <a:solidFill>
                  <a:srgbClr val="FF0000"/>
                </a:solidFill>
                <a:latin typeface="Times New Roman" panose="02020603050405020304" pitchFamily="18" charset="0"/>
                <a:cs typeface="Times New Roman" panose="02020603050405020304" pitchFamily="18" charset="0"/>
              </a:rPr>
              <a:t>24Kbps</a:t>
            </a: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661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0" grpId="0"/>
      <p:bldP spid="13"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4194355" y="2765260"/>
            <a:ext cx="3608525" cy="963460"/>
            <a:chOff x="0" y="2115"/>
            <a:chExt cx="2787289" cy="575639"/>
          </a:xfrm>
        </p:grpSpPr>
        <p:sp>
          <p:nvSpPr>
            <p:cNvPr id="5" name="圓角矩形 4"/>
            <p:cNvSpPr/>
            <p:nvPr/>
          </p:nvSpPr>
          <p:spPr>
            <a:xfrm>
              <a:off x="0" y="2115"/>
              <a:ext cx="2787289" cy="575639"/>
            </a:xfrm>
            <a:prstGeom prst="roundRect">
              <a:avLst/>
            </a:prstGeom>
          </p:spPr>
          <p:style>
            <a:lnRef idx="2">
              <a:schemeClr val="lt1">
                <a:hueOff val="0"/>
                <a:satOff val="0"/>
                <a:lumOff val="0"/>
                <a:alphaOff val="0"/>
              </a:schemeClr>
            </a:lnRef>
            <a:fillRef idx="1">
              <a:schemeClr val="accent3">
                <a:shade val="50000"/>
                <a:hueOff val="0"/>
                <a:satOff val="0"/>
                <a:lumOff val="0"/>
                <a:alphaOff val="0"/>
              </a:schemeClr>
            </a:fillRef>
            <a:effectRef idx="0">
              <a:schemeClr val="accent3">
                <a:shade val="50000"/>
                <a:hueOff val="0"/>
                <a:satOff val="0"/>
                <a:lumOff val="0"/>
                <a:alphaOff val="0"/>
              </a:schemeClr>
            </a:effectRef>
            <a:fontRef idx="minor">
              <a:schemeClr val="lt1"/>
            </a:fontRef>
          </p:style>
        </p:sp>
        <p:sp>
          <p:nvSpPr>
            <p:cNvPr id="6" name="圓角矩形 4"/>
            <p:cNvSpPr txBox="1"/>
            <p:nvPr/>
          </p:nvSpPr>
          <p:spPr>
            <a:xfrm>
              <a:off x="28100" y="30215"/>
              <a:ext cx="2731089" cy="519439"/>
            </a:xfrm>
            <a:prstGeom prst="rect">
              <a:avLst/>
            </a:prstGeom>
            <a:solidFill>
              <a:schemeClr val="tx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altLang="zh-TW" sz="3200" dirty="0" smtClean="0"/>
                <a:t>DISCUSSION</a:t>
              </a:r>
              <a:endParaRPr lang="zh-TW" sz="3200" kern="1200" dirty="0"/>
            </a:p>
          </p:txBody>
        </p:sp>
      </p:grpSp>
      <p:sp>
        <p:nvSpPr>
          <p:cNvPr id="2" name="投影片編號版面配置區 1"/>
          <p:cNvSpPr>
            <a:spLocks noGrp="1"/>
          </p:cNvSpPr>
          <p:nvPr>
            <p:ph type="sldNum" sz="quarter" idx="12"/>
          </p:nvPr>
        </p:nvSpPr>
        <p:spPr/>
        <p:txBody>
          <a:bodyPr/>
          <a:lstStyle/>
          <a:p>
            <a:fld id="{C128DF73-0FD1-4EFB-B6B9-20BE1557E8C1}" type="slidenum">
              <a:rPr lang="zh-TW" altLang="en-US" smtClean="0"/>
              <a:t>26</a:t>
            </a:fld>
            <a:endParaRPr lang="zh-TW" altLang="en-US"/>
          </a:p>
        </p:txBody>
      </p:sp>
    </p:spTree>
    <p:extLst>
      <p:ext uri="{BB962C8B-B14F-4D97-AF65-F5344CB8AC3E}">
        <p14:creationId xmlns:p14="http://schemas.microsoft.com/office/powerpoint/2010/main" val="6760401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C128DF73-0FD1-4EFB-B6B9-20BE1557E8C1}" type="slidenum">
              <a:rPr lang="zh-TW" altLang="en-US" smtClean="0"/>
              <a:t>27</a:t>
            </a:fld>
            <a:endParaRPr lang="zh-TW" altLang="en-US"/>
          </a:p>
        </p:txBody>
      </p:sp>
      <p:sp>
        <p:nvSpPr>
          <p:cNvPr id="5" name="橢圓 4"/>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6"/>
          </p:cNvCxnSpPr>
          <p:nvPr/>
        </p:nvCxnSpPr>
        <p:spPr>
          <a:xfrm>
            <a:off x="518408" y="1002123"/>
            <a:ext cx="198416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2048" y="417348"/>
            <a:ext cx="2145139" cy="584775"/>
          </a:xfrm>
          <a:prstGeom prst="rect">
            <a:avLst/>
          </a:prstGeom>
          <a:noFill/>
        </p:spPr>
        <p:txBody>
          <a:bodyPr wrap="none" lIns="91440" tIns="45720" rIns="91440" bIns="45720">
            <a:spAutoFit/>
          </a:bodyPr>
          <a:lstStyle/>
          <a:p>
            <a:pPr algn="ct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Conclusion</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0" name="文字方塊 9"/>
          <p:cNvSpPr txBox="1"/>
          <p:nvPr/>
        </p:nvSpPr>
        <p:spPr>
          <a:xfrm>
            <a:off x="835188" y="1532915"/>
            <a:ext cx="3690434" cy="369332"/>
          </a:xfrm>
          <a:prstGeom prst="rect">
            <a:avLst/>
          </a:prstGeom>
          <a:noFill/>
        </p:spPr>
        <p:txBody>
          <a:bodyPr wrap="none" rtlCol="0">
            <a:spAutoFit/>
          </a:bodyPr>
          <a:lstStyle/>
          <a:p>
            <a:r>
              <a:rPr lang="en-US" altLang="zh-TW" dirty="0" smtClean="0">
                <a:latin typeface="Comic Sans MS" panose="030F0702030302020204" pitchFamily="66" charset="0"/>
              </a:rPr>
              <a:t>Air Traffic Management System</a:t>
            </a:r>
            <a:endParaRPr lang="zh-TW" altLang="en-US" dirty="0">
              <a:latin typeface="Comic Sans MS" panose="030F0702030302020204" pitchFamily="66" charset="0"/>
            </a:endParaRPr>
          </a:p>
        </p:txBody>
      </p:sp>
      <p:sp>
        <p:nvSpPr>
          <p:cNvPr id="11" name="文字方塊 10"/>
          <p:cNvSpPr txBox="1"/>
          <p:nvPr/>
        </p:nvSpPr>
        <p:spPr>
          <a:xfrm>
            <a:off x="762251" y="3293435"/>
            <a:ext cx="3836307" cy="369332"/>
          </a:xfrm>
          <a:prstGeom prst="rect">
            <a:avLst/>
          </a:prstGeom>
          <a:noFill/>
        </p:spPr>
        <p:txBody>
          <a:bodyPr wrap="none" rtlCol="0">
            <a:spAutoFit/>
          </a:bodyPr>
          <a:lstStyle/>
          <a:p>
            <a:r>
              <a:rPr lang="en-US" altLang="zh-TW" dirty="0" smtClean="0">
                <a:latin typeface="Comic Sans MS" panose="030F0702030302020204" pitchFamily="66" charset="0"/>
              </a:rPr>
              <a:t>UAV Traffic Management System</a:t>
            </a:r>
            <a:endParaRPr lang="zh-TW" altLang="en-US" dirty="0">
              <a:latin typeface="Comic Sans MS" panose="030F0702030302020204" pitchFamily="66" charset="0"/>
            </a:endParaRPr>
          </a:p>
        </p:txBody>
      </p:sp>
      <p:sp>
        <p:nvSpPr>
          <p:cNvPr id="12" name="文字方塊 11"/>
          <p:cNvSpPr txBox="1"/>
          <p:nvPr/>
        </p:nvSpPr>
        <p:spPr>
          <a:xfrm>
            <a:off x="731793" y="4999972"/>
            <a:ext cx="3897222" cy="646331"/>
          </a:xfrm>
          <a:prstGeom prst="rect">
            <a:avLst/>
          </a:prstGeom>
          <a:noFill/>
        </p:spPr>
        <p:txBody>
          <a:bodyPr wrap="none" rtlCol="0">
            <a:spAutoFit/>
          </a:bodyPr>
          <a:lstStyle/>
          <a:p>
            <a:pPr algn="ctr"/>
            <a:r>
              <a:rPr lang="en-US" altLang="zh-TW" dirty="0" smtClean="0">
                <a:latin typeface="Comic Sans MS" panose="030F0702030302020204" pitchFamily="66" charset="0"/>
              </a:rPr>
              <a:t>UAV Traffic Management System</a:t>
            </a:r>
          </a:p>
          <a:p>
            <a:pPr algn="ctr"/>
            <a:r>
              <a:rPr lang="en-US" altLang="zh-TW" dirty="0">
                <a:latin typeface="Comic Sans MS" panose="030F0702030302020204" pitchFamily="66" charset="0"/>
              </a:rPr>
              <a:t>w</a:t>
            </a:r>
            <a:r>
              <a:rPr lang="en-US" altLang="zh-TW" dirty="0" smtClean="0">
                <a:latin typeface="Comic Sans MS" panose="030F0702030302020204" pitchFamily="66" charset="0"/>
              </a:rPr>
              <a:t>ith Multi-Access Edge Computing</a:t>
            </a:r>
            <a:endParaRPr lang="zh-TW" altLang="en-US" dirty="0">
              <a:latin typeface="Comic Sans MS" panose="030F0702030302020204" pitchFamily="66" charset="0"/>
            </a:endParaRPr>
          </a:p>
        </p:txBody>
      </p:sp>
      <p:sp>
        <p:nvSpPr>
          <p:cNvPr id="13" name="向下箭號 12"/>
          <p:cNvSpPr/>
          <p:nvPr/>
        </p:nvSpPr>
        <p:spPr>
          <a:xfrm>
            <a:off x="2577187" y="2069432"/>
            <a:ext cx="206439" cy="1106905"/>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向下箭號 13"/>
          <p:cNvSpPr/>
          <p:nvPr/>
        </p:nvSpPr>
        <p:spPr>
          <a:xfrm>
            <a:off x="2577186" y="3777917"/>
            <a:ext cx="206439" cy="1106905"/>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燕尾形向右箭號 14"/>
          <p:cNvSpPr/>
          <p:nvPr/>
        </p:nvSpPr>
        <p:spPr>
          <a:xfrm>
            <a:off x="3407343" y="2374576"/>
            <a:ext cx="1607419" cy="500514"/>
          </a:xfrm>
          <a:prstGeom prst="notched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燕尾形向右箭號 15"/>
          <p:cNvSpPr/>
          <p:nvPr/>
        </p:nvSpPr>
        <p:spPr>
          <a:xfrm>
            <a:off x="3407342" y="4081112"/>
            <a:ext cx="1607419" cy="500514"/>
          </a:xfrm>
          <a:prstGeom prst="notched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圓角矩形 18"/>
          <p:cNvSpPr/>
          <p:nvPr/>
        </p:nvSpPr>
        <p:spPr>
          <a:xfrm>
            <a:off x="5515276" y="1994606"/>
            <a:ext cx="5534525" cy="125655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TW" dirty="0" smtClean="0">
                <a:solidFill>
                  <a:schemeClr val="tx1">
                    <a:lumMod val="75000"/>
                    <a:lumOff val="25000"/>
                  </a:schemeClr>
                </a:solidFill>
                <a:latin typeface="Times New Roman" panose="02020603050405020304" pitchFamily="18" charset="0"/>
                <a:cs typeface="Times New Roman" panose="02020603050405020304" pitchFamily="18" charset="0"/>
              </a:rPr>
              <a:t>Along with the ever-increasing number of UAVs, the on-site control of UAVs, by pilot within VLOS, is becoming all but impossible.</a:t>
            </a:r>
            <a:endParaRPr lang="zh-TW"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0" name="圓角矩形 19"/>
          <p:cNvSpPr/>
          <p:nvPr/>
        </p:nvSpPr>
        <p:spPr>
          <a:xfrm>
            <a:off x="5515276" y="3703091"/>
            <a:ext cx="5534525" cy="125655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TW" dirty="0" smtClean="0">
                <a:solidFill>
                  <a:schemeClr val="tx1">
                    <a:lumMod val="75000"/>
                    <a:lumOff val="25000"/>
                  </a:schemeClr>
                </a:solidFill>
                <a:latin typeface="Times New Roman" panose="02020603050405020304" pitchFamily="18" charset="0"/>
                <a:cs typeface="Times New Roman" panose="02020603050405020304" pitchFamily="18" charset="0"/>
              </a:rPr>
              <a:t>In general UTM system, communication latency and packet loss always have negative effect in controlling UAVs.</a:t>
            </a:r>
            <a:endParaRPr lang="zh-TW"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1" name="圓角矩形 20"/>
          <p:cNvSpPr/>
          <p:nvPr/>
        </p:nvSpPr>
        <p:spPr>
          <a:xfrm>
            <a:off x="731793" y="4959646"/>
            <a:ext cx="3965335" cy="68665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1697451" y="5721127"/>
            <a:ext cx="2034018" cy="338554"/>
          </a:xfrm>
          <a:prstGeom prst="rect">
            <a:avLst/>
          </a:prstGeom>
          <a:noFill/>
        </p:spPr>
        <p:txBody>
          <a:bodyPr wrap="none" rtlCol="0">
            <a:spAutoFit/>
          </a:bodyPr>
          <a:lstStyle/>
          <a:p>
            <a:r>
              <a:rPr lang="en-US" altLang="zh-TW" sz="1600" b="1" dirty="0" smtClean="0">
                <a:solidFill>
                  <a:srgbClr val="FF0000"/>
                </a:solidFill>
                <a:latin typeface="Times New Roman" panose="02020603050405020304" pitchFamily="18" charset="0"/>
                <a:cs typeface="Times New Roman" panose="02020603050405020304" pitchFamily="18" charset="0"/>
              </a:rPr>
              <a:t>Proposed framework</a:t>
            </a:r>
            <a:endParaRPr lang="zh-TW" altLang="en-US" sz="1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95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4" grpId="0" animBg="1"/>
      <p:bldP spid="15" grpId="0" animBg="1"/>
      <p:bldP spid="16" grpId="0" animBg="1"/>
      <p:bldP spid="19" grpId="0" animBg="1"/>
      <p:bldP spid="20" grpId="0" animBg="1"/>
      <p:bldP spid="21" grpId="0" animBg="1"/>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C128DF73-0FD1-4EFB-B6B9-20BE1557E8C1}" type="slidenum">
              <a:rPr lang="zh-TW" altLang="en-US" smtClean="0"/>
              <a:t>28</a:t>
            </a:fld>
            <a:endParaRPr lang="zh-TW" altLang="en-US"/>
          </a:p>
        </p:txBody>
      </p:sp>
      <p:sp>
        <p:nvSpPr>
          <p:cNvPr id="5" name="橢圓 4"/>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6"/>
          </p:cNvCxnSpPr>
          <p:nvPr/>
        </p:nvCxnSpPr>
        <p:spPr>
          <a:xfrm>
            <a:off x="518408" y="1002123"/>
            <a:ext cx="3620104"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2048" y="417348"/>
            <a:ext cx="3706464" cy="584775"/>
          </a:xfrm>
          <a:prstGeom prst="rect">
            <a:avLst/>
          </a:prstGeom>
          <a:noFill/>
        </p:spPr>
        <p:txBody>
          <a:bodyPr wrap="none" lIns="91440" tIns="45720" rIns="91440" bIns="45720">
            <a:spAutoFit/>
          </a:bodyPr>
          <a:lstStyle/>
          <a:p>
            <a:pPr algn="ct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System Comparison</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446998472"/>
              </p:ext>
            </p:extLst>
          </p:nvPr>
        </p:nvGraphicFramePr>
        <p:xfrm>
          <a:off x="518408" y="1668178"/>
          <a:ext cx="11080035" cy="3972226"/>
        </p:xfrm>
        <a:graphic>
          <a:graphicData uri="http://schemas.openxmlformats.org/drawingml/2006/table">
            <a:tbl>
              <a:tblPr firstRow="1" bandRow="1">
                <a:tableStyleId>{5C22544A-7EE6-4342-B048-85BDC9FD1C3A}</a:tableStyleId>
              </a:tblPr>
              <a:tblGrid>
                <a:gridCol w="2263293">
                  <a:extLst>
                    <a:ext uri="{9D8B030D-6E8A-4147-A177-3AD203B41FA5}">
                      <a16:colId xmlns:a16="http://schemas.microsoft.com/office/drawing/2014/main" val="1918159765"/>
                    </a:ext>
                  </a:extLst>
                </a:gridCol>
                <a:gridCol w="2858703">
                  <a:extLst>
                    <a:ext uri="{9D8B030D-6E8A-4147-A177-3AD203B41FA5}">
                      <a16:colId xmlns:a16="http://schemas.microsoft.com/office/drawing/2014/main" val="1418114469"/>
                    </a:ext>
                  </a:extLst>
                </a:gridCol>
                <a:gridCol w="2935705">
                  <a:extLst>
                    <a:ext uri="{9D8B030D-6E8A-4147-A177-3AD203B41FA5}">
                      <a16:colId xmlns:a16="http://schemas.microsoft.com/office/drawing/2014/main" val="1322367685"/>
                    </a:ext>
                  </a:extLst>
                </a:gridCol>
                <a:gridCol w="3022334">
                  <a:extLst>
                    <a:ext uri="{9D8B030D-6E8A-4147-A177-3AD203B41FA5}">
                      <a16:colId xmlns:a16="http://schemas.microsoft.com/office/drawing/2014/main" val="1294021666"/>
                    </a:ext>
                  </a:extLst>
                </a:gridCol>
              </a:tblGrid>
              <a:tr h="687769">
                <a:tc>
                  <a:txBody>
                    <a:bodyPr/>
                    <a:lstStyle/>
                    <a:p>
                      <a:endParaRPr lang="zh-TW" altLang="en-US" dirty="0">
                        <a:latin typeface="Times New Roman" panose="02020603050405020304" pitchFamily="18" charset="0"/>
                        <a:cs typeface="Times New Roman" panose="02020603050405020304" pitchFamily="18" charset="0"/>
                      </a:endParaRPr>
                    </a:p>
                  </a:txBody>
                  <a:tcPr anchor="ctr">
                    <a:lnTlToBr w="12700" cap="flat" cmpd="sng" algn="ctr">
                      <a:solidFill>
                        <a:schemeClr val="tx1"/>
                      </a:solidFill>
                      <a:prstDash val="solid"/>
                      <a:round/>
                      <a:headEnd type="none" w="med" len="med"/>
                      <a:tailEnd type="none" w="med" len="med"/>
                    </a:lnTlToBr>
                  </a:tcPr>
                </a:tc>
                <a:tc>
                  <a:txBody>
                    <a:bodyPr/>
                    <a:lstStyle/>
                    <a:p>
                      <a:r>
                        <a:rPr lang="en-US" altLang="zh-TW" dirty="0" smtClean="0">
                          <a:latin typeface="Times New Roman" panose="02020603050405020304" pitchFamily="18" charset="0"/>
                          <a:cs typeface="Times New Roman" panose="02020603050405020304" pitchFamily="18" charset="0"/>
                        </a:rPr>
                        <a:t>Air Traffic Management</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r>
                        <a:rPr lang="en-US" altLang="zh-TW" dirty="0" smtClean="0">
                          <a:latin typeface="Times New Roman" panose="02020603050405020304" pitchFamily="18" charset="0"/>
                          <a:cs typeface="Times New Roman" panose="02020603050405020304" pitchFamily="18" charset="0"/>
                        </a:rPr>
                        <a:t>UAV Traffic Management</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r>
                        <a:rPr lang="en-US" altLang="zh-TW" dirty="0" smtClean="0">
                          <a:latin typeface="Times New Roman" panose="02020603050405020304" pitchFamily="18" charset="0"/>
                          <a:cs typeface="Times New Roman" panose="02020603050405020304" pitchFamily="18" charset="0"/>
                        </a:rPr>
                        <a:t>UAV Traffic Management (MEC)</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249161494"/>
                  </a:ext>
                </a:extLst>
              </a:tr>
              <a:tr h="1277286">
                <a:tc>
                  <a:txBody>
                    <a:bodyPr/>
                    <a:lstStyle/>
                    <a:p>
                      <a:r>
                        <a:rPr lang="en-US" altLang="zh-TW" b="1" dirty="0" smtClean="0">
                          <a:solidFill>
                            <a:schemeClr val="tx1">
                              <a:lumMod val="75000"/>
                              <a:lumOff val="25000"/>
                            </a:schemeClr>
                          </a:solidFill>
                          <a:latin typeface="Times New Roman" panose="02020603050405020304" pitchFamily="18" charset="0"/>
                          <a:cs typeface="Times New Roman" panose="02020603050405020304" pitchFamily="18" charset="0"/>
                        </a:rPr>
                        <a:t>Application</a:t>
                      </a:r>
                      <a:endParaRPr lang="zh-TW"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just"/>
                      <a:r>
                        <a:rPr lang="en-US" altLang="zh-TW" dirty="0" smtClean="0">
                          <a:latin typeface="Times New Roman" panose="02020603050405020304" pitchFamily="18" charset="0"/>
                          <a:cs typeface="Times New Roman" panose="02020603050405020304" pitchFamily="18" charset="0"/>
                        </a:rPr>
                        <a:t>That’s not designed to handle high density of UAVs’ traffic.</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just"/>
                      <a:r>
                        <a:rPr lang="en-US" altLang="zh-TW" dirty="0" smtClean="0">
                          <a:latin typeface="Times New Roman" panose="02020603050405020304" pitchFamily="18" charset="0"/>
                          <a:cs typeface="Times New Roman" panose="02020603050405020304" pitchFamily="18" charset="0"/>
                        </a:rPr>
                        <a:t>That’s designed to handle high density of UAVs’ traffic without high reliability.</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TW" dirty="0" smtClean="0">
                          <a:latin typeface="Times New Roman" panose="02020603050405020304" pitchFamily="18" charset="0"/>
                          <a:cs typeface="Times New Roman" panose="02020603050405020304" pitchFamily="18" charset="0"/>
                        </a:rPr>
                        <a:t>That’s designed to handle high density of UAVs’ traffic with high reliability.</a:t>
                      </a:r>
                      <a:endParaRPr lang="zh-TW" altLang="en-US" dirty="0" smtClean="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732389449"/>
                  </a:ext>
                </a:extLst>
              </a:tr>
              <a:tr h="687769">
                <a:tc>
                  <a:txBody>
                    <a:bodyPr/>
                    <a:lstStyle/>
                    <a:p>
                      <a:r>
                        <a:rPr lang="en-US" altLang="zh-TW" b="1" dirty="0" smtClean="0">
                          <a:solidFill>
                            <a:schemeClr val="tx1">
                              <a:lumMod val="75000"/>
                              <a:lumOff val="25000"/>
                            </a:schemeClr>
                          </a:solidFill>
                          <a:latin typeface="Times New Roman" panose="02020603050405020304" pitchFamily="18" charset="0"/>
                          <a:cs typeface="Times New Roman" panose="02020603050405020304" pitchFamily="18" charset="0"/>
                        </a:rPr>
                        <a:t>Latency and packet loss</a:t>
                      </a:r>
                      <a:endParaRPr lang="zh-TW"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just"/>
                      <a:r>
                        <a:rPr lang="en-US" altLang="zh-TW" dirty="0" smtClean="0">
                          <a:latin typeface="Times New Roman" panose="02020603050405020304" pitchFamily="18" charset="0"/>
                          <a:cs typeface="Times New Roman" panose="02020603050405020304" pitchFamily="18" charset="0"/>
                        </a:rPr>
                        <a:t>With</a:t>
                      </a:r>
                      <a:r>
                        <a:rPr lang="en-US" altLang="zh-TW" baseline="0" dirty="0" smtClean="0">
                          <a:latin typeface="Times New Roman" panose="02020603050405020304" pitchFamily="18" charset="0"/>
                          <a:cs typeface="Times New Roman" panose="02020603050405020304" pitchFamily="18" charset="0"/>
                        </a:rPr>
                        <a:t> higher latency and packet loss.</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just"/>
                      <a:r>
                        <a:rPr lang="en-US" altLang="zh-TW" dirty="0" smtClean="0">
                          <a:latin typeface="Times New Roman" panose="02020603050405020304" pitchFamily="18" charset="0"/>
                          <a:cs typeface="Times New Roman" panose="02020603050405020304" pitchFamily="18" charset="0"/>
                        </a:rPr>
                        <a:t>With higher latency and packet loss.</a:t>
                      </a:r>
                    </a:p>
                  </a:txBody>
                  <a:tcPr anchor="ctr"/>
                </a:tc>
                <a:tc>
                  <a:txBody>
                    <a:bodyPr/>
                    <a:lstStyle/>
                    <a:p>
                      <a:pPr algn="just"/>
                      <a:r>
                        <a:rPr lang="en-US" altLang="zh-TW" dirty="0" smtClean="0">
                          <a:latin typeface="Times New Roman" panose="02020603050405020304" pitchFamily="18" charset="0"/>
                          <a:cs typeface="Times New Roman" panose="02020603050405020304" pitchFamily="18" charset="0"/>
                        </a:rPr>
                        <a:t>Latency</a:t>
                      </a:r>
                      <a:r>
                        <a:rPr lang="en-US" altLang="zh-TW" baseline="0" dirty="0" smtClean="0">
                          <a:latin typeface="Times New Roman" panose="02020603050405020304" pitchFamily="18" charset="0"/>
                          <a:cs typeface="Times New Roman" panose="02020603050405020304" pitchFamily="18" charset="0"/>
                        </a:rPr>
                        <a:t> and packet loss would approach 0.</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7817134"/>
                  </a:ext>
                </a:extLst>
              </a:tr>
              <a:tr h="659701">
                <a:tc>
                  <a:txBody>
                    <a:bodyPr/>
                    <a:lstStyle/>
                    <a:p>
                      <a:r>
                        <a:rPr lang="en-US" altLang="zh-TW" b="1" dirty="0" smtClean="0">
                          <a:solidFill>
                            <a:schemeClr val="tx1">
                              <a:lumMod val="75000"/>
                              <a:lumOff val="25000"/>
                            </a:schemeClr>
                          </a:solidFill>
                          <a:latin typeface="Times New Roman" panose="02020603050405020304" pitchFamily="18" charset="0"/>
                          <a:cs typeface="Times New Roman" panose="02020603050405020304" pitchFamily="18" charset="0"/>
                        </a:rPr>
                        <a:t>Cost</a:t>
                      </a:r>
                      <a:endParaRPr lang="zh-TW"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just"/>
                      <a:r>
                        <a:rPr lang="en-US" altLang="zh-TW" dirty="0" smtClean="0">
                          <a:latin typeface="Times New Roman" panose="02020603050405020304" pitchFamily="18" charset="0"/>
                          <a:cs typeface="Times New Roman" panose="02020603050405020304" pitchFamily="18" charset="0"/>
                        </a:rPr>
                        <a:t>High (Labor cost)</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just"/>
                      <a:r>
                        <a:rPr lang="en-US" altLang="zh-TW" dirty="0" smtClean="0">
                          <a:latin typeface="Times New Roman" panose="02020603050405020304" pitchFamily="18" charset="0"/>
                          <a:cs typeface="Times New Roman" panose="02020603050405020304" pitchFamily="18" charset="0"/>
                        </a:rPr>
                        <a:t>Low</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just"/>
                      <a:r>
                        <a:rPr lang="en-US" altLang="zh-TW" dirty="0" smtClean="0">
                          <a:latin typeface="Times New Roman" panose="02020603050405020304" pitchFamily="18" charset="0"/>
                          <a:cs typeface="Times New Roman" panose="02020603050405020304" pitchFamily="18" charset="0"/>
                        </a:rPr>
                        <a:t>High (Deploy</a:t>
                      </a:r>
                      <a:r>
                        <a:rPr lang="en-US" altLang="zh-TW" baseline="0" dirty="0" smtClean="0">
                          <a:latin typeface="Times New Roman" panose="02020603050405020304" pitchFamily="18" charset="0"/>
                          <a:cs typeface="Times New Roman" panose="02020603050405020304" pitchFamily="18" charset="0"/>
                        </a:rPr>
                        <a:t> edge node</a:t>
                      </a: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749496770"/>
                  </a:ext>
                </a:extLst>
              </a:tr>
              <a:tr h="659701">
                <a:tc>
                  <a:txBody>
                    <a:bodyPr/>
                    <a:lstStyle/>
                    <a:p>
                      <a:r>
                        <a:rPr lang="en-US" altLang="zh-TW" b="1" dirty="0" smtClean="0">
                          <a:solidFill>
                            <a:schemeClr val="tx1">
                              <a:lumMod val="75000"/>
                              <a:lumOff val="25000"/>
                            </a:schemeClr>
                          </a:solidFill>
                          <a:latin typeface="Times New Roman" panose="02020603050405020304" pitchFamily="18" charset="0"/>
                          <a:cs typeface="Times New Roman" panose="02020603050405020304" pitchFamily="18" charset="0"/>
                        </a:rPr>
                        <a:t>Scope of application</a:t>
                      </a:r>
                      <a:endParaRPr lang="zh-TW"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algn="just"/>
                      <a:r>
                        <a:rPr lang="en-US" altLang="zh-TW" dirty="0" smtClean="0">
                          <a:latin typeface="Times New Roman" panose="02020603050405020304" pitchFamily="18" charset="0"/>
                          <a:cs typeface="Times New Roman" panose="02020603050405020304" pitchFamily="18" charset="0"/>
                        </a:rPr>
                        <a:t>Low</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just"/>
                      <a:r>
                        <a:rPr lang="en-US" altLang="zh-TW" dirty="0" smtClean="0">
                          <a:latin typeface="Times New Roman" panose="02020603050405020304" pitchFamily="18" charset="0"/>
                          <a:cs typeface="Times New Roman" panose="02020603050405020304" pitchFamily="18" charset="0"/>
                        </a:rPr>
                        <a:t>Middle</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just"/>
                      <a:r>
                        <a:rPr lang="en-US" altLang="zh-TW" dirty="0" smtClean="0">
                          <a:latin typeface="Times New Roman" panose="02020603050405020304" pitchFamily="18" charset="0"/>
                          <a:cs typeface="Times New Roman" panose="02020603050405020304" pitchFamily="18" charset="0"/>
                        </a:rPr>
                        <a:t>High</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345509914"/>
                  </a:ext>
                </a:extLst>
              </a:tr>
            </a:tbl>
          </a:graphicData>
        </a:graphic>
      </p:graphicFrame>
      <p:sp>
        <p:nvSpPr>
          <p:cNvPr id="10" name="圓角矩形 9"/>
          <p:cNvSpPr/>
          <p:nvPr/>
        </p:nvSpPr>
        <p:spPr>
          <a:xfrm>
            <a:off x="8610600" y="1483794"/>
            <a:ext cx="2987843" cy="434099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126515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62648" y="1778615"/>
            <a:ext cx="1880643" cy="923330"/>
          </a:xfrm>
          <a:prstGeom prst="rect">
            <a:avLst/>
          </a:prstGeom>
          <a:noFill/>
        </p:spPr>
        <p:txBody>
          <a:bodyPr wrap="none" lIns="91440" tIns="45720" rIns="91440" bIns="45720">
            <a:spAutoFit/>
          </a:bodyPr>
          <a:lstStyle/>
          <a:p>
            <a:pPr algn="ctr"/>
            <a:r>
              <a:rPr lang="en-US" altLang="zh-TW"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Q &amp; A</a:t>
            </a:r>
            <a:endParaRPr lang="zh-TW" alt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2050" name="Picture 2" descr="「問號」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7586" y="3068320"/>
            <a:ext cx="3533329" cy="1988820"/>
          </a:xfrm>
          <a:prstGeom prst="rect">
            <a:avLst/>
          </a:prstGeom>
          <a:noFill/>
          <a:extLst>
            <a:ext uri="{909E8E84-426E-40DD-AFC4-6F175D3DCCD1}">
              <a14:hiddenFill xmlns:a14="http://schemas.microsoft.com/office/drawing/2010/main">
                <a:solidFill>
                  <a:srgbClr val="FFFFFF"/>
                </a:solidFill>
              </a14:hiddenFill>
            </a:ext>
          </a:extLst>
        </p:spPr>
      </p:pic>
      <p:sp>
        <p:nvSpPr>
          <p:cNvPr id="2" name="投影片編號版面配置區 1"/>
          <p:cNvSpPr>
            <a:spLocks noGrp="1"/>
          </p:cNvSpPr>
          <p:nvPr>
            <p:ph type="sldNum" sz="quarter" idx="12"/>
          </p:nvPr>
        </p:nvSpPr>
        <p:spPr/>
        <p:txBody>
          <a:bodyPr/>
          <a:lstStyle/>
          <a:p>
            <a:fld id="{C128DF73-0FD1-4EFB-B6B9-20BE1557E8C1}" type="slidenum">
              <a:rPr lang="zh-TW" altLang="en-US" smtClean="0"/>
              <a:t>29</a:t>
            </a:fld>
            <a:endParaRPr lang="zh-TW" altLang="en-US"/>
          </a:p>
        </p:txBody>
      </p:sp>
    </p:spTree>
    <p:extLst>
      <p:ext uri="{BB962C8B-B14F-4D97-AF65-F5344CB8AC3E}">
        <p14:creationId xmlns:p14="http://schemas.microsoft.com/office/powerpoint/2010/main" val="1357450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群組 6"/>
          <p:cNvGrpSpPr/>
          <p:nvPr/>
        </p:nvGrpSpPr>
        <p:grpSpPr>
          <a:xfrm>
            <a:off x="4194355" y="2765260"/>
            <a:ext cx="3608525" cy="963460"/>
            <a:chOff x="0" y="2115"/>
            <a:chExt cx="2787289" cy="575639"/>
          </a:xfrm>
        </p:grpSpPr>
        <p:sp>
          <p:nvSpPr>
            <p:cNvPr id="8" name="圓角矩形 7"/>
            <p:cNvSpPr/>
            <p:nvPr/>
          </p:nvSpPr>
          <p:spPr>
            <a:xfrm>
              <a:off x="0" y="2115"/>
              <a:ext cx="2787289" cy="575639"/>
            </a:xfrm>
            <a:prstGeom prst="roundRect">
              <a:avLst/>
            </a:prstGeom>
          </p:spPr>
          <p:style>
            <a:lnRef idx="2">
              <a:schemeClr val="lt1">
                <a:hueOff val="0"/>
                <a:satOff val="0"/>
                <a:lumOff val="0"/>
                <a:alphaOff val="0"/>
              </a:schemeClr>
            </a:lnRef>
            <a:fillRef idx="1">
              <a:schemeClr val="accent3">
                <a:shade val="50000"/>
                <a:hueOff val="0"/>
                <a:satOff val="0"/>
                <a:lumOff val="0"/>
                <a:alphaOff val="0"/>
              </a:schemeClr>
            </a:fillRef>
            <a:effectRef idx="0">
              <a:schemeClr val="accent3">
                <a:shade val="50000"/>
                <a:hueOff val="0"/>
                <a:satOff val="0"/>
                <a:lumOff val="0"/>
                <a:alphaOff val="0"/>
              </a:schemeClr>
            </a:effectRef>
            <a:fontRef idx="minor">
              <a:schemeClr val="lt1"/>
            </a:fontRef>
          </p:style>
        </p:sp>
        <p:sp>
          <p:nvSpPr>
            <p:cNvPr id="9" name="圓角矩形 4"/>
            <p:cNvSpPr txBox="1"/>
            <p:nvPr/>
          </p:nvSpPr>
          <p:spPr>
            <a:xfrm>
              <a:off x="28100" y="30215"/>
              <a:ext cx="2731089" cy="519439"/>
            </a:xfrm>
            <a:prstGeom prst="rect">
              <a:avLst/>
            </a:prstGeom>
            <a:solidFill>
              <a:schemeClr val="tx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altLang="zh-TW" sz="3200" dirty="0" smtClean="0"/>
                <a:t>INTRODUCTION</a:t>
              </a:r>
              <a:endParaRPr lang="zh-TW" sz="3200" kern="1200" dirty="0"/>
            </a:p>
          </p:txBody>
        </p:sp>
      </p:grpSp>
      <p:sp>
        <p:nvSpPr>
          <p:cNvPr id="2" name="投影片編號版面配置區 1"/>
          <p:cNvSpPr>
            <a:spLocks noGrp="1"/>
          </p:cNvSpPr>
          <p:nvPr>
            <p:ph type="sldNum" sz="quarter" idx="12"/>
          </p:nvPr>
        </p:nvSpPr>
        <p:spPr/>
        <p:txBody>
          <a:bodyPr/>
          <a:lstStyle/>
          <a:p>
            <a:fld id="{C128DF73-0FD1-4EFB-B6B9-20BE1557E8C1}" type="slidenum">
              <a:rPr lang="zh-TW" altLang="en-US" smtClean="0"/>
              <a:t>3</a:t>
            </a:fld>
            <a:endParaRPr lang="zh-TW" altLang="en-US"/>
          </a:p>
        </p:txBody>
      </p:sp>
    </p:spTree>
    <p:extLst>
      <p:ext uri="{BB962C8B-B14F-4D97-AF65-F5344CB8AC3E}">
        <p14:creationId xmlns:p14="http://schemas.microsoft.com/office/powerpoint/2010/main" val="26983857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53349" y="2672695"/>
            <a:ext cx="8444684" cy="923330"/>
          </a:xfrm>
          <a:prstGeom prst="rect">
            <a:avLst/>
          </a:prstGeom>
          <a:noFill/>
        </p:spPr>
        <p:txBody>
          <a:bodyPr wrap="none" lIns="91440" tIns="45720" rIns="91440" bIns="45720">
            <a:spAutoFit/>
          </a:bodyPr>
          <a:lstStyle/>
          <a:p>
            <a:pPr algn="ctr"/>
            <a:r>
              <a:rPr lang="en-US" altLang="zh-TW"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 for your attention</a:t>
            </a:r>
            <a:endParaRPr lang="zh-TW" alt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 name="投影片編號版面配置區 1"/>
          <p:cNvSpPr>
            <a:spLocks noGrp="1"/>
          </p:cNvSpPr>
          <p:nvPr>
            <p:ph type="sldNum" sz="quarter" idx="12"/>
          </p:nvPr>
        </p:nvSpPr>
        <p:spPr/>
        <p:txBody>
          <a:bodyPr/>
          <a:lstStyle/>
          <a:p>
            <a:fld id="{C128DF73-0FD1-4EFB-B6B9-20BE1557E8C1}" type="slidenum">
              <a:rPr lang="zh-TW" altLang="en-US" smtClean="0"/>
              <a:t>30</a:t>
            </a:fld>
            <a:endParaRPr lang="zh-TW" altLang="en-US"/>
          </a:p>
        </p:txBody>
      </p:sp>
    </p:spTree>
    <p:extLst>
      <p:ext uri="{BB962C8B-B14F-4D97-AF65-F5344CB8AC3E}">
        <p14:creationId xmlns:p14="http://schemas.microsoft.com/office/powerpoint/2010/main" val="2006576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4" idx="6"/>
          </p:cNvCxnSpPr>
          <p:nvPr/>
        </p:nvCxnSpPr>
        <p:spPr>
          <a:xfrm>
            <a:off x="518408" y="1002123"/>
            <a:ext cx="2200218"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51081" y="417348"/>
            <a:ext cx="2267545"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Why UAV ?</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1028" name="Picture 4" descr="https://www.marketsandmarkets.com/Images/unmanned-aerial-vehicles-uav-market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5870" y="2985642"/>
            <a:ext cx="6191250" cy="2419351"/>
          </a:xfrm>
          <a:prstGeom prst="rect">
            <a:avLst/>
          </a:prstGeom>
          <a:noFill/>
          <a:extLst>
            <a:ext uri="{909E8E84-426E-40DD-AFC4-6F175D3DCCD1}">
              <a14:hiddenFill xmlns:a14="http://schemas.microsoft.com/office/drawing/2010/main">
                <a:solidFill>
                  <a:srgbClr val="FFFFFF"/>
                </a:solidFill>
              </a14:hiddenFill>
            </a:ext>
          </a:extLst>
        </p:spPr>
      </p:pic>
      <p:sp>
        <p:nvSpPr>
          <p:cNvPr id="8" name="文字方塊 7"/>
          <p:cNvSpPr txBox="1"/>
          <p:nvPr/>
        </p:nvSpPr>
        <p:spPr>
          <a:xfrm>
            <a:off x="5255870" y="1450093"/>
            <a:ext cx="5784725"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UAV’s market is expected to reach $45.8 billion by 2025.</a:t>
            </a:r>
            <a:endParaRPr lang="zh-TW" altLang="en-US" dirty="0">
              <a:latin typeface="Times New Roman" panose="02020603050405020304" pitchFamily="18" charset="0"/>
              <a:cs typeface="Times New Roman" panose="02020603050405020304" pitchFamily="18" charset="0"/>
            </a:endParaRPr>
          </a:p>
        </p:txBody>
      </p:sp>
      <p:sp>
        <p:nvSpPr>
          <p:cNvPr id="11" name="文字方塊 10"/>
          <p:cNvSpPr txBox="1"/>
          <p:nvPr/>
        </p:nvSpPr>
        <p:spPr>
          <a:xfrm>
            <a:off x="518408" y="1450093"/>
            <a:ext cx="2375715"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UAV is widely used.</a:t>
            </a:r>
            <a:endParaRPr lang="zh-TW" altLang="en-US" dirty="0">
              <a:latin typeface="Times New Roman" panose="02020603050405020304" pitchFamily="18" charset="0"/>
              <a:cs typeface="Times New Roman" panose="02020603050405020304" pitchFamily="18" charset="0"/>
            </a:endParaRPr>
          </a:p>
        </p:txBody>
      </p:sp>
      <p:graphicFrame>
        <p:nvGraphicFramePr>
          <p:cNvPr id="9" name="資料庫圖表 8"/>
          <p:cNvGraphicFramePr/>
          <p:nvPr>
            <p:extLst>
              <p:ext uri="{D42A27DB-BD31-4B8C-83A1-F6EECF244321}">
                <p14:modId xmlns:p14="http://schemas.microsoft.com/office/powerpoint/2010/main" val="621606964"/>
              </p:ext>
            </p:extLst>
          </p:nvPr>
        </p:nvGraphicFramePr>
        <p:xfrm>
          <a:off x="813883" y="2186115"/>
          <a:ext cx="4019374" cy="398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投影片編號版面配置區 11"/>
          <p:cNvSpPr>
            <a:spLocks noGrp="1"/>
          </p:cNvSpPr>
          <p:nvPr>
            <p:ph type="sldNum" sz="quarter" idx="12"/>
          </p:nvPr>
        </p:nvSpPr>
        <p:spPr/>
        <p:txBody>
          <a:bodyPr/>
          <a:lstStyle/>
          <a:p>
            <a:fld id="{C128DF73-0FD1-4EFB-B6B9-20BE1557E8C1}" type="slidenum">
              <a:rPr lang="zh-TW" altLang="en-US" smtClean="0"/>
              <a:t>4</a:t>
            </a:fld>
            <a:endParaRPr lang="zh-TW" altLang="en-US"/>
          </a:p>
        </p:txBody>
      </p:sp>
      <p:sp>
        <p:nvSpPr>
          <p:cNvPr id="16" name="橢圓形圖說文字 15"/>
          <p:cNvSpPr/>
          <p:nvPr/>
        </p:nvSpPr>
        <p:spPr>
          <a:xfrm>
            <a:off x="10485120" y="2612570"/>
            <a:ext cx="1524000" cy="580445"/>
          </a:xfrm>
          <a:prstGeom prst="wedgeEllipseCallou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TW" sz="1400" dirty="0" smtClean="0">
                <a:solidFill>
                  <a:schemeClr val="bg1"/>
                </a:solidFill>
                <a:latin typeface="Comic Sans MS" panose="030F0702030302020204" pitchFamily="66" charset="0"/>
              </a:rPr>
              <a:t>1.4 trillion NTD</a:t>
            </a:r>
            <a:endParaRPr lang="zh-TW" altLang="en-US" sz="14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185274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Graphic spid="9" grpId="0">
        <p:bldAsOne/>
      </p:bldGraphic>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1002123"/>
            <a:ext cx="5577592"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417348"/>
            <a:ext cx="5773889"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Air Traffic Management (ATM)</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fld id="{C128DF73-0FD1-4EFB-B6B9-20BE1557E8C1}" type="slidenum">
              <a:rPr lang="zh-TW" altLang="en-US" smtClean="0"/>
              <a:t>5</a:t>
            </a:fld>
            <a:endParaRPr lang="zh-TW" altLang="en-US" dirty="0"/>
          </a:p>
        </p:txBody>
      </p:sp>
      <p:sp>
        <p:nvSpPr>
          <p:cNvPr id="7" name="文字方塊 6"/>
          <p:cNvSpPr txBox="1"/>
          <p:nvPr/>
        </p:nvSpPr>
        <p:spPr>
          <a:xfrm>
            <a:off x="432048" y="1580199"/>
            <a:ext cx="7627281"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Each UAV is manually and individually operated (or use pre-define program).</a:t>
            </a:r>
            <a:endParaRPr lang="zh-TW" altLang="en-US" dirty="0">
              <a:latin typeface="Times New Roman" panose="02020603050405020304" pitchFamily="18" charset="0"/>
              <a:cs typeface="Times New Roman" panose="02020603050405020304" pitchFamily="18" charset="0"/>
            </a:endParaRPr>
          </a:p>
        </p:txBody>
      </p:sp>
      <p:sp>
        <p:nvSpPr>
          <p:cNvPr id="8" name="文字方塊 7"/>
          <p:cNvSpPr txBox="1"/>
          <p:nvPr/>
        </p:nvSpPr>
        <p:spPr>
          <a:xfrm>
            <a:off x="432048" y="2308999"/>
            <a:ext cx="8673528"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In challenging environments, we must keep UAV stayed in Visual-Line-of-Sight of pilot.</a:t>
            </a:r>
            <a:endParaRPr lang="zh-TW" altLang="en-US" dirty="0">
              <a:latin typeface="Times New Roman" panose="02020603050405020304" pitchFamily="18" charset="0"/>
              <a:cs typeface="Times New Roman" panose="02020603050405020304" pitchFamily="18" charset="0"/>
            </a:endParaRPr>
          </a:p>
        </p:txBody>
      </p:sp>
      <p:sp>
        <p:nvSpPr>
          <p:cNvPr id="9" name="文字方塊 8"/>
          <p:cNvSpPr txBox="1"/>
          <p:nvPr/>
        </p:nvSpPr>
        <p:spPr>
          <a:xfrm>
            <a:off x="432048" y="3037800"/>
            <a:ext cx="7030899"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Rely on voice communication between air traffic controllers and pilots.</a:t>
            </a:r>
            <a:endParaRPr lang="zh-TW" altLang="en-US" dirty="0">
              <a:latin typeface="Times New Roman" panose="02020603050405020304" pitchFamily="18" charset="0"/>
              <a:cs typeface="Times New Roman" panose="02020603050405020304" pitchFamily="18" charset="0"/>
            </a:endParaRPr>
          </a:p>
        </p:txBody>
      </p:sp>
      <p:sp>
        <p:nvSpPr>
          <p:cNvPr id="10" name="圓角矩形 9"/>
          <p:cNvSpPr/>
          <p:nvPr/>
        </p:nvSpPr>
        <p:spPr>
          <a:xfrm>
            <a:off x="345688" y="1475544"/>
            <a:ext cx="8738060" cy="204651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50" name="Picture 2" descr="「Air traffic management」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45689" y="3751546"/>
            <a:ext cx="3911328" cy="2614071"/>
          </a:xfrm>
          <a:prstGeom prst="rect">
            <a:avLst/>
          </a:prstGeom>
          <a:noFill/>
          <a:extLst>
            <a:ext uri="{909E8E84-426E-40DD-AFC4-6F175D3DCCD1}">
              <a14:hiddenFill xmlns:a14="http://schemas.microsoft.com/office/drawing/2010/main">
                <a:solidFill>
                  <a:srgbClr val="FFFFFF"/>
                </a:solidFill>
              </a14:hiddenFill>
            </a:ext>
          </a:extLst>
        </p:spPr>
      </p:pic>
      <p:sp>
        <p:nvSpPr>
          <p:cNvPr id="11" name="向下箭號 10"/>
          <p:cNvSpPr/>
          <p:nvPr/>
        </p:nvSpPr>
        <p:spPr>
          <a:xfrm>
            <a:off x="4231900" y="3744199"/>
            <a:ext cx="113678" cy="931665"/>
          </a:xfrm>
          <a:prstGeom prst="down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506270" y="4858527"/>
            <a:ext cx="9590018" cy="400110"/>
          </a:xfrm>
          <a:prstGeom prst="rect">
            <a:avLst/>
          </a:prstGeom>
          <a:noFill/>
        </p:spPr>
        <p:txBody>
          <a:bodyPr wrap="square" lIns="91440" tIns="45720" rIns="91440" bIns="45720">
            <a:spAutoFit/>
          </a:bodyPr>
          <a:lstStyle/>
          <a:p>
            <a:pPr algn="ctr"/>
            <a:r>
              <a:rPr lang="en-US" altLang="zh-TW" sz="2000" b="1" cap="none" spc="0" dirty="0" smtClean="0">
                <a:ln w="12700">
                  <a:solidFill>
                    <a:schemeClr val="tx2">
                      <a:lumMod val="75000"/>
                    </a:schemeClr>
                  </a:solidFill>
                  <a:prstDash val="solid"/>
                </a:ln>
                <a:solidFill>
                  <a:schemeClr val="accent6">
                    <a:lumMod val="60000"/>
                    <a:lumOff val="40000"/>
                  </a:schemeClr>
                </a:solidFill>
                <a:effectLst>
                  <a:outerShdw dist="38100" dir="2640000" algn="bl" rotWithShape="0">
                    <a:schemeClr val="tx2">
                      <a:lumMod val="75000"/>
                    </a:schemeClr>
                  </a:outerShdw>
                </a:effectLst>
              </a:rPr>
              <a:t>That’s not designed to handle the expected high density of UAVs traffic.</a:t>
            </a:r>
            <a:endParaRPr lang="zh-TW" altLang="en-US" sz="2000" b="1" cap="none" spc="0" dirty="0">
              <a:ln w="12700">
                <a:solidFill>
                  <a:schemeClr val="tx2">
                    <a:lumMod val="75000"/>
                  </a:schemeClr>
                </a:solidFill>
                <a:prstDash val="solid"/>
              </a:ln>
              <a:solidFill>
                <a:schemeClr val="accent6">
                  <a:lumMod val="60000"/>
                  <a:lumOff val="40000"/>
                </a:schemeClr>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69878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par>
                          <p:cTn id="21" fill="hold">
                            <p:stCondLst>
                              <p:cond delay="0"/>
                            </p:stCondLst>
                            <p:childTnLst>
                              <p:par>
                                <p:cTn id="22" presetID="22" presetClass="entr" presetSubtype="1"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橢圓 1"/>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 name="直線接點 2"/>
          <p:cNvCxnSpPr>
            <a:stCxn id="2" idx="6"/>
          </p:cNvCxnSpPr>
          <p:nvPr/>
        </p:nvCxnSpPr>
        <p:spPr>
          <a:xfrm>
            <a:off x="518408" y="1002123"/>
            <a:ext cx="5891101"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432048" y="417348"/>
            <a:ext cx="6048002"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UAV</a:t>
            </a:r>
            <a:r>
              <a:rPr lang="zh-TW" altLang="en-US"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Traffic Management (UTM)</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投影片編號版面配置區 6"/>
          <p:cNvSpPr>
            <a:spLocks noGrp="1"/>
          </p:cNvSpPr>
          <p:nvPr>
            <p:ph type="sldNum" sz="quarter" idx="12"/>
          </p:nvPr>
        </p:nvSpPr>
        <p:spPr/>
        <p:txBody>
          <a:bodyPr/>
          <a:lstStyle/>
          <a:p>
            <a:fld id="{C128DF73-0FD1-4EFB-B6B9-20BE1557E8C1}" type="slidenum">
              <a:rPr lang="zh-TW" altLang="en-US" smtClean="0"/>
              <a:t>6</a:t>
            </a:fld>
            <a:endParaRPr lang="zh-TW" altLang="en-US"/>
          </a:p>
        </p:txBody>
      </p:sp>
      <p:sp>
        <p:nvSpPr>
          <p:cNvPr id="8" name="文字方塊 7"/>
          <p:cNvSpPr txBox="1"/>
          <p:nvPr/>
        </p:nvSpPr>
        <p:spPr>
          <a:xfrm>
            <a:off x="518408" y="1402231"/>
            <a:ext cx="4934108"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Used to handle the high density of UAVs traffic.</a:t>
            </a:r>
            <a:endParaRPr lang="zh-TW" altLang="en-US" dirty="0">
              <a:latin typeface="Times New Roman" panose="02020603050405020304" pitchFamily="18" charset="0"/>
              <a:cs typeface="Times New Roman" panose="02020603050405020304" pitchFamily="18" charset="0"/>
            </a:endParaRPr>
          </a:p>
        </p:txBody>
      </p:sp>
      <p:sp>
        <p:nvSpPr>
          <p:cNvPr id="9" name="文字方塊 8"/>
          <p:cNvSpPr txBox="1"/>
          <p:nvPr/>
        </p:nvSpPr>
        <p:spPr>
          <a:xfrm>
            <a:off x="518408" y="2171670"/>
            <a:ext cx="7907036"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Mitigate the risk of collision among small UAVs, flying in uncontrolled airspace.</a:t>
            </a:r>
            <a:endParaRPr lang="zh-TW" altLang="en-US" dirty="0">
              <a:latin typeface="Times New Roman" panose="02020603050405020304" pitchFamily="18" charset="0"/>
              <a:cs typeface="Times New Roman" panose="02020603050405020304" pitchFamily="18" charset="0"/>
            </a:endParaRPr>
          </a:p>
        </p:txBody>
      </p:sp>
      <p:pic>
        <p:nvPicPr>
          <p:cNvPr id="11" name="Picture 2" descr="「FAA Logo」的圖片搜尋結果"/>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156" t="3694" r="4965" b="11758"/>
          <a:stretch/>
        </p:blipFill>
        <p:spPr bwMode="auto">
          <a:xfrm>
            <a:off x="7096125" y="508406"/>
            <a:ext cx="1171575" cy="11499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NASA Logo」的圖片搜尋結果"/>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95" t="1328" r="2852" b="32352"/>
          <a:stretch/>
        </p:blipFill>
        <p:spPr bwMode="auto">
          <a:xfrm>
            <a:off x="8522632" y="457831"/>
            <a:ext cx="1388677" cy="1200568"/>
          </a:xfrm>
          <a:prstGeom prst="rect">
            <a:avLst/>
          </a:prstGeom>
          <a:noFill/>
          <a:extLst>
            <a:ext uri="{909E8E84-426E-40DD-AFC4-6F175D3DCCD1}">
              <a14:hiddenFill xmlns:a14="http://schemas.microsoft.com/office/drawing/2010/main">
                <a:solidFill>
                  <a:srgbClr val="FFFFFF"/>
                </a:solidFill>
              </a14:hiddenFill>
            </a:ext>
          </a:extLst>
        </p:spPr>
      </p:pic>
      <p:sp>
        <p:nvSpPr>
          <p:cNvPr id="12" name="文字方塊 11"/>
          <p:cNvSpPr txBox="1"/>
          <p:nvPr/>
        </p:nvSpPr>
        <p:spPr>
          <a:xfrm>
            <a:off x="518408" y="2941109"/>
            <a:ext cx="8992975"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A standard UTM must offer are the identification, the localization and the steering of UAVs.</a:t>
            </a:r>
          </a:p>
        </p:txBody>
      </p:sp>
      <p:pic>
        <p:nvPicPr>
          <p:cNvPr id="6" name="圖片 5"/>
          <p:cNvPicPr>
            <a:picLocks noChangeAspect="1"/>
          </p:cNvPicPr>
          <p:nvPr/>
        </p:nvPicPr>
        <p:blipFill>
          <a:blip r:embed="rId4"/>
          <a:stretch>
            <a:fillRect/>
          </a:stretch>
        </p:blipFill>
        <p:spPr>
          <a:xfrm>
            <a:off x="6428087" y="3710548"/>
            <a:ext cx="5577765" cy="2544389"/>
          </a:xfrm>
          <a:prstGeom prst="rect">
            <a:avLst/>
          </a:prstGeom>
        </p:spPr>
      </p:pic>
      <p:sp>
        <p:nvSpPr>
          <p:cNvPr id="10" name="文字方塊 9"/>
          <p:cNvSpPr txBox="1"/>
          <p:nvPr/>
        </p:nvSpPr>
        <p:spPr>
          <a:xfrm>
            <a:off x="8046900" y="6254937"/>
            <a:ext cx="2806794" cy="307777"/>
          </a:xfrm>
          <a:prstGeom prst="rect">
            <a:avLst/>
          </a:prstGeom>
          <a:noFill/>
        </p:spPr>
        <p:txBody>
          <a:bodyPr wrap="none" rtlCol="0">
            <a:spAutoFit/>
          </a:bodyPr>
          <a:lstStyle/>
          <a:p>
            <a:r>
              <a:rPr lang="en-US" altLang="zh-TW" sz="1400" dirty="0" smtClean="0">
                <a:latin typeface="Times New Roman" panose="02020603050405020304" pitchFamily="18" charset="0"/>
                <a:cs typeface="Times New Roman" panose="02020603050405020304" pitchFamily="18" charset="0"/>
              </a:rPr>
              <a:t>Fig. 5G Cellular-Connected Devices</a:t>
            </a:r>
            <a:endParaRPr lang="zh-TW" altLang="en-US" sz="1400" dirty="0">
              <a:latin typeface="Times New Roman" panose="02020603050405020304" pitchFamily="18" charset="0"/>
              <a:cs typeface="Times New Roman" panose="02020603050405020304" pitchFamily="18" charset="0"/>
            </a:endParaRPr>
          </a:p>
        </p:txBody>
      </p:sp>
      <p:sp>
        <p:nvSpPr>
          <p:cNvPr id="14" name="文字方塊 13"/>
          <p:cNvSpPr txBox="1"/>
          <p:nvPr/>
        </p:nvSpPr>
        <p:spPr>
          <a:xfrm>
            <a:off x="518408" y="3710548"/>
            <a:ext cx="6064481" cy="646331"/>
          </a:xfrm>
          <a:prstGeom prst="rect">
            <a:avLst/>
          </a:prstGeom>
          <a:noFill/>
        </p:spPr>
        <p:txBody>
          <a:bodyPr wrap="non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Use cellular mobile networks to support the communication </a:t>
            </a:r>
          </a:p>
          <a:p>
            <a:pPr algn="just"/>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    between UTM service and UAVs.</a:t>
            </a:r>
          </a:p>
        </p:txBody>
      </p:sp>
      <p:grpSp>
        <p:nvGrpSpPr>
          <p:cNvPr id="16" name="群組 15"/>
          <p:cNvGrpSpPr/>
          <p:nvPr/>
        </p:nvGrpSpPr>
        <p:grpSpPr>
          <a:xfrm>
            <a:off x="1374308" y="4861490"/>
            <a:ext cx="2610119" cy="1701223"/>
            <a:chOff x="969414" y="4706255"/>
            <a:chExt cx="2725782" cy="1628503"/>
          </a:xfrm>
        </p:grpSpPr>
        <p:sp>
          <p:nvSpPr>
            <p:cNvPr id="15" name="書卷 (水平) 14"/>
            <p:cNvSpPr/>
            <p:nvPr/>
          </p:nvSpPr>
          <p:spPr>
            <a:xfrm>
              <a:off x="969414" y="4706255"/>
              <a:ext cx="2725782" cy="1628503"/>
            </a:xfrm>
            <a:prstGeom prst="horizontalScroll">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
          <p:nvSpPr>
            <p:cNvPr id="13" name="文字方塊 12"/>
            <p:cNvSpPr txBox="1"/>
            <p:nvPr/>
          </p:nvSpPr>
          <p:spPr>
            <a:xfrm>
              <a:off x="1210489" y="4920344"/>
              <a:ext cx="2484706" cy="1414179"/>
            </a:xfrm>
            <a:prstGeom prst="rect">
              <a:avLst/>
            </a:prstGeom>
            <a:noFill/>
          </p:spPr>
          <p:txBody>
            <a:bodyPr wrap="square" rtlCol="0">
              <a:spAutoFit/>
            </a:bodyPr>
            <a:lstStyle/>
            <a:p>
              <a:pPr marL="285750" indent="-285750">
                <a:buFont typeface="Wingdings" panose="05000000000000000000" pitchFamily="2" charset="2"/>
                <a:buChar char="Ø"/>
              </a:pPr>
              <a:r>
                <a:rPr lang="en-US" altLang="zh-TW" b="1" dirty="0" smtClean="0">
                  <a:latin typeface="Candara Light" panose="020E0502030303020204" pitchFamily="34" charset="0"/>
                </a:rPr>
                <a:t>Advantage</a:t>
              </a:r>
              <a:r>
                <a:rPr lang="zh-TW" altLang="en-US" b="1" dirty="0" smtClean="0">
                  <a:latin typeface="Candara Light" panose="020E0502030303020204" pitchFamily="34" charset="0"/>
                </a:rPr>
                <a:t>：</a:t>
              </a:r>
              <a:endParaRPr lang="en-US" altLang="zh-TW" b="1" dirty="0" smtClean="0">
                <a:latin typeface="Candara Light" panose="020E0502030303020204" pitchFamily="34" charset="0"/>
              </a:endParaRPr>
            </a:p>
            <a:p>
              <a:pPr marL="742950" lvl="1" indent="-285750">
                <a:buFont typeface="Arial" panose="020B0604020202020204" pitchFamily="34" charset="0"/>
                <a:buChar char="•"/>
              </a:pPr>
              <a:r>
                <a:rPr lang="en-US" altLang="zh-TW" dirty="0" smtClean="0">
                  <a:solidFill>
                    <a:srgbClr val="FF0000"/>
                  </a:solidFill>
                  <a:latin typeface="Candara Light" panose="020E0502030303020204" pitchFamily="34" charset="0"/>
                </a:rPr>
                <a:t>Scalable</a:t>
              </a:r>
            </a:p>
            <a:p>
              <a:pPr marL="742950" lvl="1" indent="-285750">
                <a:buFont typeface="Arial" panose="020B0604020202020204" pitchFamily="34" charset="0"/>
                <a:buChar char="•"/>
              </a:pPr>
              <a:r>
                <a:rPr lang="en-US" altLang="zh-TW" dirty="0" smtClean="0">
                  <a:solidFill>
                    <a:srgbClr val="FF0000"/>
                  </a:solidFill>
                  <a:latin typeface="Candara Light" panose="020E0502030303020204" pitchFamily="34" charset="0"/>
                </a:rPr>
                <a:t>Secure</a:t>
              </a:r>
            </a:p>
            <a:p>
              <a:pPr marL="742950" lvl="1" indent="-285750">
                <a:buFont typeface="Arial" panose="020B0604020202020204" pitchFamily="34" charset="0"/>
                <a:buChar char="•"/>
              </a:pPr>
              <a:r>
                <a:rPr lang="en-US" altLang="zh-TW" dirty="0" smtClean="0">
                  <a:solidFill>
                    <a:srgbClr val="FF0000"/>
                  </a:solidFill>
                  <a:latin typeface="Candara Light" panose="020E0502030303020204" pitchFamily="34" charset="0"/>
                </a:rPr>
                <a:t>Ready-for-use</a:t>
              </a:r>
              <a:endParaRPr lang="zh-TW" altLang="en-US" dirty="0">
                <a:solidFill>
                  <a:srgbClr val="FF0000"/>
                </a:solidFill>
                <a:latin typeface="Candara Light" panose="020E0502030303020204" pitchFamily="34" charset="0"/>
              </a:endParaRPr>
            </a:p>
          </p:txBody>
        </p:sp>
      </p:grpSp>
      <p:sp>
        <p:nvSpPr>
          <p:cNvPr id="17" name="上彎箭號 16"/>
          <p:cNvSpPr/>
          <p:nvPr/>
        </p:nvSpPr>
        <p:spPr>
          <a:xfrm rot="5400000">
            <a:off x="340224" y="4835499"/>
            <a:ext cx="1408198" cy="659968"/>
          </a:xfrm>
          <a:prstGeom prst="bentUpArrow">
            <a:avLst>
              <a:gd name="adj1" fmla="val 12983"/>
              <a:gd name="adj2" fmla="val 13919"/>
              <a:gd name="adj3" fmla="val 20738"/>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圓角矩形 18"/>
          <p:cNvSpPr/>
          <p:nvPr/>
        </p:nvSpPr>
        <p:spPr>
          <a:xfrm>
            <a:off x="518408" y="3653522"/>
            <a:ext cx="5891101" cy="80786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6162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par>
                          <p:cTn id="33" fill="hold">
                            <p:stCondLst>
                              <p:cond delay="0"/>
                            </p:stCondLst>
                            <p:childTnLst>
                              <p:par>
                                <p:cTn id="34" presetID="22" presetClass="entr" presetSubtype="1"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10" grpId="0"/>
      <p:bldP spid="14" grpId="0"/>
      <p:bldP spid="17"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C128DF73-0FD1-4EFB-B6B9-20BE1557E8C1}" type="slidenum">
              <a:rPr lang="zh-TW" altLang="en-US" smtClean="0"/>
              <a:t>7</a:t>
            </a:fld>
            <a:endParaRPr lang="zh-TW" altLang="en-US"/>
          </a:p>
        </p:txBody>
      </p:sp>
      <p:sp>
        <p:nvSpPr>
          <p:cNvPr id="5" name="橢圓 4"/>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6"/>
          </p:cNvCxnSpPr>
          <p:nvPr/>
        </p:nvCxnSpPr>
        <p:spPr>
          <a:xfrm>
            <a:off x="518408" y="1002123"/>
            <a:ext cx="5891101"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2048" y="417348"/>
            <a:ext cx="6048002"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UAV</a:t>
            </a:r>
            <a:r>
              <a:rPr lang="zh-TW" altLang="en-US"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Traffic Management (UTM)</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8" name="文字方塊 7"/>
          <p:cNvSpPr txBox="1"/>
          <p:nvPr/>
        </p:nvSpPr>
        <p:spPr>
          <a:xfrm>
            <a:off x="518408" y="1410939"/>
            <a:ext cx="3518912" cy="646331"/>
          </a:xfrm>
          <a:prstGeom prst="rect">
            <a:avLst/>
          </a:prstGeom>
          <a:noFill/>
        </p:spPr>
        <p:txBody>
          <a:bodyPr wrap="none" rtlCol="0">
            <a:spAutoFit/>
          </a:bodyPr>
          <a:lstStyle/>
          <a:p>
            <a:pPr marL="285750" indent="-285750" algn="just">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The figure is an UTM system</a:t>
            </a:r>
          </a:p>
          <a:p>
            <a:r>
              <a:rPr lang="en-US" altLang="zh-TW" dirty="0" smtClean="0">
                <a:latin typeface="Times New Roman" panose="02020603050405020304" pitchFamily="18" charset="0"/>
                <a:cs typeface="Times New Roman" panose="02020603050405020304" pitchFamily="18" charset="0"/>
              </a:rPr>
              <a:t>     concept of operations flow chart.</a:t>
            </a:r>
            <a:endParaRPr lang="zh-TW" altLang="en-US" dirty="0">
              <a:latin typeface="Times New Roman" panose="02020603050405020304" pitchFamily="18" charset="0"/>
              <a:cs typeface="Times New Roman" panose="02020603050405020304" pitchFamily="18" charset="0"/>
            </a:endParaRPr>
          </a:p>
        </p:txBody>
      </p:sp>
      <p:pic>
        <p:nvPicPr>
          <p:cNvPr id="2" name="圖片 1"/>
          <p:cNvPicPr>
            <a:picLocks noChangeAspect="1"/>
          </p:cNvPicPr>
          <p:nvPr/>
        </p:nvPicPr>
        <p:blipFill>
          <a:blip r:embed="rId2"/>
          <a:stretch>
            <a:fillRect/>
          </a:stretch>
        </p:blipFill>
        <p:spPr>
          <a:xfrm>
            <a:off x="4300129" y="1067976"/>
            <a:ext cx="7378065" cy="5790024"/>
          </a:xfrm>
          <a:prstGeom prst="rect">
            <a:avLst/>
          </a:prstGeom>
        </p:spPr>
      </p:pic>
    </p:spTree>
    <p:extLst>
      <p:ext uri="{BB962C8B-B14F-4D97-AF65-F5344CB8AC3E}">
        <p14:creationId xmlns:p14="http://schemas.microsoft.com/office/powerpoint/2010/main" val="4031461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920843"/>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1002123"/>
            <a:ext cx="6657455"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417348"/>
            <a:ext cx="6875601"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Multi-Access Edge Computing (MEC)</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9" name="投影片編號版面配置區 8"/>
          <p:cNvSpPr>
            <a:spLocks noGrp="1"/>
          </p:cNvSpPr>
          <p:nvPr>
            <p:ph type="sldNum" sz="quarter" idx="12"/>
          </p:nvPr>
        </p:nvSpPr>
        <p:spPr/>
        <p:txBody>
          <a:bodyPr/>
          <a:lstStyle/>
          <a:p>
            <a:fld id="{C128DF73-0FD1-4EFB-B6B9-20BE1557E8C1}" type="slidenum">
              <a:rPr lang="zh-TW" altLang="en-US" smtClean="0"/>
              <a:t>8</a:t>
            </a:fld>
            <a:endParaRPr lang="zh-TW" altLang="en-US"/>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7374" y="1312691"/>
            <a:ext cx="5774327" cy="5130427"/>
          </a:xfrm>
          <a:prstGeom prst="rect">
            <a:avLst/>
          </a:prstGeom>
        </p:spPr>
      </p:pic>
      <p:sp>
        <p:nvSpPr>
          <p:cNvPr id="8" name="文字方塊 7"/>
          <p:cNvSpPr txBox="1"/>
          <p:nvPr/>
        </p:nvSpPr>
        <p:spPr>
          <a:xfrm>
            <a:off x="518408" y="1402232"/>
            <a:ext cx="5295039"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MEC push cloud-like services to the network edges.</a:t>
            </a:r>
            <a:endParaRPr lang="zh-TW" altLang="en-US" dirty="0">
              <a:latin typeface="Times New Roman" panose="02020603050405020304" pitchFamily="18" charset="0"/>
              <a:cs typeface="Times New Roman" panose="02020603050405020304" pitchFamily="18" charset="0"/>
            </a:endParaRPr>
          </a:p>
        </p:txBody>
      </p:sp>
      <p:sp>
        <p:nvSpPr>
          <p:cNvPr id="10" name="文字方塊 9"/>
          <p:cNvSpPr txBox="1"/>
          <p:nvPr/>
        </p:nvSpPr>
        <p:spPr>
          <a:xfrm>
            <a:off x="518407" y="2090393"/>
            <a:ext cx="5846472" cy="646331"/>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Times New Roman" panose="02020603050405020304" pitchFamily="18" charset="0"/>
                <a:cs typeface="Times New Roman" panose="02020603050405020304" pitchFamily="18" charset="0"/>
              </a:rPr>
              <a:t>This will reduce the latency and increase the reliability of</a:t>
            </a:r>
          </a:p>
          <a:p>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    the communication.</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588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4194355" y="2765260"/>
            <a:ext cx="3608525" cy="963460"/>
            <a:chOff x="0" y="2115"/>
            <a:chExt cx="2787289" cy="575639"/>
          </a:xfrm>
        </p:grpSpPr>
        <p:sp>
          <p:nvSpPr>
            <p:cNvPr id="5" name="圓角矩形 4"/>
            <p:cNvSpPr/>
            <p:nvPr/>
          </p:nvSpPr>
          <p:spPr>
            <a:xfrm>
              <a:off x="0" y="2115"/>
              <a:ext cx="2787289" cy="575639"/>
            </a:xfrm>
            <a:prstGeom prst="roundRect">
              <a:avLst/>
            </a:prstGeom>
          </p:spPr>
          <p:style>
            <a:lnRef idx="2">
              <a:schemeClr val="lt1">
                <a:hueOff val="0"/>
                <a:satOff val="0"/>
                <a:lumOff val="0"/>
                <a:alphaOff val="0"/>
              </a:schemeClr>
            </a:lnRef>
            <a:fillRef idx="1">
              <a:schemeClr val="accent3">
                <a:shade val="50000"/>
                <a:hueOff val="0"/>
                <a:satOff val="0"/>
                <a:lumOff val="0"/>
                <a:alphaOff val="0"/>
              </a:schemeClr>
            </a:fillRef>
            <a:effectRef idx="0">
              <a:schemeClr val="accent3">
                <a:shade val="50000"/>
                <a:hueOff val="0"/>
                <a:satOff val="0"/>
                <a:lumOff val="0"/>
                <a:alphaOff val="0"/>
              </a:schemeClr>
            </a:effectRef>
            <a:fontRef idx="minor">
              <a:schemeClr val="lt1"/>
            </a:fontRef>
          </p:style>
        </p:sp>
        <p:sp>
          <p:nvSpPr>
            <p:cNvPr id="6" name="圓角矩形 4"/>
            <p:cNvSpPr txBox="1"/>
            <p:nvPr/>
          </p:nvSpPr>
          <p:spPr>
            <a:xfrm>
              <a:off x="28100" y="30215"/>
              <a:ext cx="2731089" cy="519439"/>
            </a:xfrm>
            <a:prstGeom prst="rect">
              <a:avLst/>
            </a:prstGeom>
            <a:solidFill>
              <a:schemeClr val="tx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altLang="zh-TW" sz="3200" dirty="0" smtClean="0"/>
                <a:t>EXPERIMENT</a:t>
              </a:r>
              <a:endParaRPr lang="zh-TW" sz="3200" kern="1200" dirty="0"/>
            </a:p>
          </p:txBody>
        </p:sp>
      </p:grpSp>
      <p:sp>
        <p:nvSpPr>
          <p:cNvPr id="2" name="投影片編號版面配置區 1"/>
          <p:cNvSpPr>
            <a:spLocks noGrp="1"/>
          </p:cNvSpPr>
          <p:nvPr>
            <p:ph type="sldNum" sz="quarter" idx="12"/>
          </p:nvPr>
        </p:nvSpPr>
        <p:spPr/>
        <p:txBody>
          <a:bodyPr/>
          <a:lstStyle/>
          <a:p>
            <a:fld id="{C128DF73-0FD1-4EFB-B6B9-20BE1557E8C1}" type="slidenum">
              <a:rPr lang="zh-TW" altLang="en-US" smtClean="0"/>
              <a:t>9</a:t>
            </a:fld>
            <a:endParaRPr lang="zh-TW" altLang="en-US"/>
          </a:p>
        </p:txBody>
      </p:sp>
    </p:spTree>
    <p:extLst>
      <p:ext uri="{BB962C8B-B14F-4D97-AF65-F5344CB8AC3E}">
        <p14:creationId xmlns:p14="http://schemas.microsoft.com/office/powerpoint/2010/main" val="2734751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1810</TotalTime>
  <Words>1301</Words>
  <Application>Microsoft Office PowerPoint</Application>
  <PresentationFormat>寬螢幕</PresentationFormat>
  <Paragraphs>206</Paragraphs>
  <Slides>30</Slides>
  <Notes>1</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30</vt:i4>
      </vt:variant>
    </vt:vector>
  </HeadingPairs>
  <TitlesOfParts>
    <vt:vector size="42" baseType="lpstr">
      <vt:lpstr>微軟正黑體</vt:lpstr>
      <vt:lpstr>新細明體</vt:lpstr>
      <vt:lpstr>Arial</vt:lpstr>
      <vt:lpstr>Calibri</vt:lpstr>
      <vt:lpstr>Calibri Light</vt:lpstr>
      <vt:lpstr>Cambria Math</vt:lpstr>
      <vt:lpstr>Candara Light</vt:lpstr>
      <vt:lpstr>Comic Sans MS</vt:lpstr>
      <vt:lpstr>Consolas</vt:lpstr>
      <vt:lpstr>Times New Roman</vt:lpstr>
      <vt:lpstr>Wingdings</vt:lpstr>
      <vt:lpstr>Office 佈景主題</vt:lpstr>
      <vt:lpstr>UVAs Traffic Control based on Multi-Access Edge Computing</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UVAs Traffic Control based on Multi-Access Edge Computing</dc:title>
  <dc:creator>Wen-Yuan Chen</dc:creator>
  <cp:lastModifiedBy>Wen-Yuan Chen</cp:lastModifiedBy>
  <cp:revision>133</cp:revision>
  <dcterms:created xsi:type="dcterms:W3CDTF">2019-11-23T09:06:23Z</dcterms:created>
  <dcterms:modified xsi:type="dcterms:W3CDTF">2019-12-30T01:51:45Z</dcterms:modified>
</cp:coreProperties>
</file>