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9B31-49AB-4142-B615-C6C9556D9E2B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096A-225B-455A-A6D4-B84FD3ADE9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94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9B31-49AB-4142-B615-C6C9556D9E2B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096A-225B-455A-A6D4-B84FD3ADE9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11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9B31-49AB-4142-B615-C6C9556D9E2B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096A-225B-455A-A6D4-B84FD3ADE9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34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9B31-49AB-4142-B615-C6C9556D9E2B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096A-225B-455A-A6D4-B84FD3ADE9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59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9B31-49AB-4142-B615-C6C9556D9E2B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096A-225B-455A-A6D4-B84FD3ADE9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98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9B31-49AB-4142-B615-C6C9556D9E2B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096A-225B-455A-A6D4-B84FD3ADE9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01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9B31-49AB-4142-B615-C6C9556D9E2B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096A-225B-455A-A6D4-B84FD3ADE9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96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9B31-49AB-4142-B615-C6C9556D9E2B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096A-225B-455A-A6D4-B84FD3ADE9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86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9B31-49AB-4142-B615-C6C9556D9E2B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096A-225B-455A-A6D4-B84FD3ADE9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32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9B31-49AB-4142-B615-C6C9556D9E2B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096A-225B-455A-A6D4-B84FD3ADE9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09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9B31-49AB-4142-B615-C6C9556D9E2B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096A-225B-455A-A6D4-B84FD3ADE9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35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E9B31-49AB-4142-B615-C6C9556D9E2B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C096A-225B-455A-A6D4-B84FD3ADE9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35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63.png"/><Relationship Id="rId21" Type="http://schemas.openxmlformats.org/officeDocument/2006/relationships/image" Target="../media/image81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image" Target="../media/image62.png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84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23" Type="http://schemas.openxmlformats.org/officeDocument/2006/relationships/image" Target="../media/image83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82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26" Type="http://schemas.openxmlformats.org/officeDocument/2006/relationships/image" Target="../media/image109.png"/><Relationship Id="rId3" Type="http://schemas.openxmlformats.org/officeDocument/2006/relationships/image" Target="../media/image86.png"/><Relationship Id="rId21" Type="http://schemas.openxmlformats.org/officeDocument/2006/relationships/image" Target="../media/image104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5" Type="http://schemas.openxmlformats.org/officeDocument/2006/relationships/image" Target="../media/image108.png"/><Relationship Id="rId33" Type="http://schemas.openxmlformats.org/officeDocument/2006/relationships/image" Target="../media/image116.png"/><Relationship Id="rId2" Type="http://schemas.openxmlformats.org/officeDocument/2006/relationships/image" Target="../media/image85.png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29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24" Type="http://schemas.openxmlformats.org/officeDocument/2006/relationships/image" Target="../media/image107.png"/><Relationship Id="rId32" Type="http://schemas.openxmlformats.org/officeDocument/2006/relationships/image" Target="../media/image115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23" Type="http://schemas.openxmlformats.org/officeDocument/2006/relationships/image" Target="../media/image106.png"/><Relationship Id="rId28" Type="http://schemas.openxmlformats.org/officeDocument/2006/relationships/image" Target="../media/image111.png"/><Relationship Id="rId10" Type="http://schemas.openxmlformats.org/officeDocument/2006/relationships/image" Target="../media/image93.png"/><Relationship Id="rId19" Type="http://schemas.openxmlformats.org/officeDocument/2006/relationships/image" Target="../media/image102.png"/><Relationship Id="rId31" Type="http://schemas.openxmlformats.org/officeDocument/2006/relationships/image" Target="../media/image114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Relationship Id="rId22" Type="http://schemas.openxmlformats.org/officeDocument/2006/relationships/image" Target="../media/image105.png"/><Relationship Id="rId27" Type="http://schemas.openxmlformats.org/officeDocument/2006/relationships/image" Target="../media/image110.png"/><Relationship Id="rId30" Type="http://schemas.openxmlformats.org/officeDocument/2006/relationships/image" Target="../media/image113.png"/><Relationship Id="rId8" Type="http://schemas.openxmlformats.org/officeDocument/2006/relationships/image" Target="../media/image9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26" Type="http://schemas.openxmlformats.org/officeDocument/2006/relationships/image" Target="../media/image141.png"/><Relationship Id="rId3" Type="http://schemas.openxmlformats.org/officeDocument/2006/relationships/image" Target="../media/image118.png"/><Relationship Id="rId21" Type="http://schemas.openxmlformats.org/officeDocument/2006/relationships/image" Target="../media/image136.png"/><Relationship Id="rId34" Type="http://schemas.openxmlformats.org/officeDocument/2006/relationships/image" Target="../media/image149.png"/><Relationship Id="rId7" Type="http://schemas.openxmlformats.org/officeDocument/2006/relationships/image" Target="../media/image122.png"/><Relationship Id="rId12" Type="http://schemas.openxmlformats.org/officeDocument/2006/relationships/image" Target="../media/image127.png"/><Relationship Id="rId17" Type="http://schemas.openxmlformats.org/officeDocument/2006/relationships/image" Target="../media/image132.png"/><Relationship Id="rId25" Type="http://schemas.openxmlformats.org/officeDocument/2006/relationships/image" Target="../media/image140.png"/><Relationship Id="rId33" Type="http://schemas.openxmlformats.org/officeDocument/2006/relationships/image" Target="../media/image148.png"/><Relationship Id="rId2" Type="http://schemas.openxmlformats.org/officeDocument/2006/relationships/image" Target="../media/image117.png"/><Relationship Id="rId16" Type="http://schemas.openxmlformats.org/officeDocument/2006/relationships/image" Target="../media/image131.png"/><Relationship Id="rId20" Type="http://schemas.openxmlformats.org/officeDocument/2006/relationships/image" Target="../media/image135.png"/><Relationship Id="rId29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26.png"/><Relationship Id="rId24" Type="http://schemas.openxmlformats.org/officeDocument/2006/relationships/image" Target="../media/image139.png"/><Relationship Id="rId32" Type="http://schemas.openxmlformats.org/officeDocument/2006/relationships/image" Target="../media/image147.png"/><Relationship Id="rId5" Type="http://schemas.openxmlformats.org/officeDocument/2006/relationships/image" Target="../media/image120.png"/><Relationship Id="rId15" Type="http://schemas.openxmlformats.org/officeDocument/2006/relationships/image" Target="../media/image130.png"/><Relationship Id="rId23" Type="http://schemas.openxmlformats.org/officeDocument/2006/relationships/image" Target="../media/image138.png"/><Relationship Id="rId28" Type="http://schemas.openxmlformats.org/officeDocument/2006/relationships/image" Target="../media/image143.png"/><Relationship Id="rId36" Type="http://schemas.openxmlformats.org/officeDocument/2006/relationships/image" Target="../media/image151.png"/><Relationship Id="rId10" Type="http://schemas.openxmlformats.org/officeDocument/2006/relationships/image" Target="../media/image125.png"/><Relationship Id="rId19" Type="http://schemas.openxmlformats.org/officeDocument/2006/relationships/image" Target="../media/image134.png"/><Relationship Id="rId31" Type="http://schemas.openxmlformats.org/officeDocument/2006/relationships/image" Target="../media/image146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Relationship Id="rId14" Type="http://schemas.openxmlformats.org/officeDocument/2006/relationships/image" Target="../media/image129.png"/><Relationship Id="rId22" Type="http://schemas.openxmlformats.org/officeDocument/2006/relationships/image" Target="../media/image137.png"/><Relationship Id="rId27" Type="http://schemas.openxmlformats.org/officeDocument/2006/relationships/image" Target="../media/image142.png"/><Relationship Id="rId30" Type="http://schemas.openxmlformats.org/officeDocument/2006/relationships/image" Target="../media/image145.png"/><Relationship Id="rId35" Type="http://schemas.openxmlformats.org/officeDocument/2006/relationships/image" Target="../media/image150.png"/><Relationship Id="rId8" Type="http://schemas.openxmlformats.org/officeDocument/2006/relationships/image" Target="../media/image1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13" Type="http://schemas.openxmlformats.org/officeDocument/2006/relationships/image" Target="../media/image163.png"/><Relationship Id="rId18" Type="http://schemas.openxmlformats.org/officeDocument/2006/relationships/image" Target="../media/image168.png"/><Relationship Id="rId26" Type="http://schemas.openxmlformats.org/officeDocument/2006/relationships/image" Target="../media/image176.png"/><Relationship Id="rId3" Type="http://schemas.openxmlformats.org/officeDocument/2006/relationships/image" Target="../media/image153.png"/><Relationship Id="rId21" Type="http://schemas.openxmlformats.org/officeDocument/2006/relationships/image" Target="../media/image171.png"/><Relationship Id="rId7" Type="http://schemas.openxmlformats.org/officeDocument/2006/relationships/image" Target="../media/image157.png"/><Relationship Id="rId12" Type="http://schemas.openxmlformats.org/officeDocument/2006/relationships/image" Target="../media/image162.png"/><Relationship Id="rId17" Type="http://schemas.openxmlformats.org/officeDocument/2006/relationships/image" Target="../media/image167.png"/><Relationship Id="rId25" Type="http://schemas.openxmlformats.org/officeDocument/2006/relationships/image" Target="../media/image175.png"/><Relationship Id="rId2" Type="http://schemas.openxmlformats.org/officeDocument/2006/relationships/image" Target="../media/image152.png"/><Relationship Id="rId16" Type="http://schemas.openxmlformats.org/officeDocument/2006/relationships/image" Target="../media/image166.png"/><Relationship Id="rId20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11" Type="http://schemas.openxmlformats.org/officeDocument/2006/relationships/image" Target="../media/image161.png"/><Relationship Id="rId24" Type="http://schemas.openxmlformats.org/officeDocument/2006/relationships/image" Target="../media/image174.png"/><Relationship Id="rId5" Type="http://schemas.openxmlformats.org/officeDocument/2006/relationships/image" Target="../media/image155.png"/><Relationship Id="rId15" Type="http://schemas.openxmlformats.org/officeDocument/2006/relationships/image" Target="../media/image165.png"/><Relationship Id="rId23" Type="http://schemas.openxmlformats.org/officeDocument/2006/relationships/image" Target="../media/image173.png"/><Relationship Id="rId10" Type="http://schemas.openxmlformats.org/officeDocument/2006/relationships/image" Target="../media/image160.png"/><Relationship Id="rId19" Type="http://schemas.openxmlformats.org/officeDocument/2006/relationships/image" Target="../media/image169.png"/><Relationship Id="rId4" Type="http://schemas.openxmlformats.org/officeDocument/2006/relationships/image" Target="../media/image154.png"/><Relationship Id="rId9" Type="http://schemas.openxmlformats.org/officeDocument/2006/relationships/image" Target="../media/image159.png"/><Relationship Id="rId14" Type="http://schemas.openxmlformats.org/officeDocument/2006/relationships/image" Target="../media/image164.png"/><Relationship Id="rId22" Type="http://schemas.openxmlformats.org/officeDocument/2006/relationships/image" Target="../media/image172.png"/><Relationship Id="rId27" Type="http://schemas.openxmlformats.org/officeDocument/2006/relationships/image" Target="../media/image17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13" Type="http://schemas.openxmlformats.org/officeDocument/2006/relationships/image" Target="../media/image189.png"/><Relationship Id="rId18" Type="http://schemas.openxmlformats.org/officeDocument/2006/relationships/image" Target="../media/image194.png"/><Relationship Id="rId3" Type="http://schemas.openxmlformats.org/officeDocument/2006/relationships/image" Target="../media/image179.png"/><Relationship Id="rId21" Type="http://schemas.openxmlformats.org/officeDocument/2006/relationships/image" Target="../media/image197.png"/><Relationship Id="rId7" Type="http://schemas.openxmlformats.org/officeDocument/2006/relationships/image" Target="../media/image183.png"/><Relationship Id="rId12" Type="http://schemas.openxmlformats.org/officeDocument/2006/relationships/image" Target="../media/image188.png"/><Relationship Id="rId17" Type="http://schemas.openxmlformats.org/officeDocument/2006/relationships/image" Target="../media/image193.png"/><Relationship Id="rId2" Type="http://schemas.openxmlformats.org/officeDocument/2006/relationships/image" Target="../media/image178.png"/><Relationship Id="rId16" Type="http://schemas.openxmlformats.org/officeDocument/2006/relationships/image" Target="../media/image192.png"/><Relationship Id="rId20" Type="http://schemas.openxmlformats.org/officeDocument/2006/relationships/image" Target="../media/image1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11" Type="http://schemas.openxmlformats.org/officeDocument/2006/relationships/image" Target="../media/image187.png"/><Relationship Id="rId5" Type="http://schemas.openxmlformats.org/officeDocument/2006/relationships/image" Target="../media/image181.png"/><Relationship Id="rId15" Type="http://schemas.openxmlformats.org/officeDocument/2006/relationships/image" Target="../media/image191.png"/><Relationship Id="rId23" Type="http://schemas.openxmlformats.org/officeDocument/2006/relationships/image" Target="../media/image199.png"/><Relationship Id="rId10" Type="http://schemas.openxmlformats.org/officeDocument/2006/relationships/image" Target="../media/image186.png"/><Relationship Id="rId19" Type="http://schemas.openxmlformats.org/officeDocument/2006/relationships/image" Target="../media/image195.png"/><Relationship Id="rId4" Type="http://schemas.openxmlformats.org/officeDocument/2006/relationships/image" Target="../media/image180.png"/><Relationship Id="rId9" Type="http://schemas.openxmlformats.org/officeDocument/2006/relationships/image" Target="../media/image185.png"/><Relationship Id="rId14" Type="http://schemas.openxmlformats.org/officeDocument/2006/relationships/image" Target="../media/image190.png"/><Relationship Id="rId22" Type="http://schemas.openxmlformats.org/officeDocument/2006/relationships/image" Target="../media/image19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0" y="0"/>
                <a:ext cx="4168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 smtClean="0">
                    <a:solidFill>
                      <a:srgbClr val="FF0000"/>
                    </a:solidFill>
                  </a:rPr>
                  <a:t>1.</a:t>
                </a:r>
                <a:r>
                  <a:rPr lang="zh-TW" altLang="en-US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;0≤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4168934" cy="369332"/>
              </a:xfrm>
              <a:prstGeom prst="rect">
                <a:avLst/>
              </a:prstGeom>
              <a:blipFill>
                <a:blip r:embed="rId2"/>
                <a:stretch>
                  <a:fillRect l="-1170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69333"/>
            <a:ext cx="1805426" cy="136367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427" y="369332"/>
            <a:ext cx="1834652" cy="135803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07" y="1727366"/>
            <a:ext cx="4445867" cy="77673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069" y="2497635"/>
            <a:ext cx="2172930" cy="139872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2513" y="2477430"/>
            <a:ext cx="2216331" cy="141717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1086" y="72815"/>
            <a:ext cx="5608320" cy="453695"/>
          </a:xfrm>
          <a:prstGeom prst="rect">
            <a:avLst/>
          </a:prstGeom>
        </p:spPr>
      </p:pic>
      <p:cxnSp>
        <p:nvCxnSpPr>
          <p:cNvPr id="12" name="直線接點 11"/>
          <p:cNvCxnSpPr/>
          <p:nvPr/>
        </p:nvCxnSpPr>
        <p:spPr>
          <a:xfrm>
            <a:off x="4545874" y="0"/>
            <a:ext cx="0" cy="3894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1086" y="587767"/>
            <a:ext cx="4886733" cy="883982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-69668" y="2504105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&lt;SOL&gt;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686854" y="1420071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&lt;SOL&gt;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0" y="3894603"/>
            <a:ext cx="4545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0219406" y="0"/>
            <a:ext cx="0" cy="282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圖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680" y="3930993"/>
            <a:ext cx="5392146" cy="614546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4449" y="4343109"/>
            <a:ext cx="3434485" cy="203322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393" y="5605535"/>
            <a:ext cx="1424734" cy="973203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93" y="4545539"/>
            <a:ext cx="5357810" cy="888007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40396" y="2990648"/>
            <a:ext cx="4563984" cy="2304086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76804" y="5404037"/>
            <a:ext cx="4758268" cy="1433744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5400000">
            <a:off x="9074656" y="1966763"/>
            <a:ext cx="4889116" cy="1156442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5400000">
            <a:off x="7816303" y="3560774"/>
            <a:ext cx="5625999" cy="740437"/>
          </a:xfrm>
          <a:prstGeom prst="rect">
            <a:avLst/>
          </a:prstGeom>
        </p:spPr>
      </p:pic>
      <p:sp>
        <p:nvSpPr>
          <p:cNvPr id="32" name="文字方塊 31"/>
          <p:cNvSpPr txBox="1"/>
          <p:nvPr/>
        </p:nvSpPr>
        <p:spPr>
          <a:xfrm>
            <a:off x="920287" y="5467035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&lt;SOL&gt;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944299" y="2925765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&lt;SOL&gt;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0418913" y="46166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&lt;SOL&gt;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062514" y="1674179"/>
            <a:ext cx="4600575" cy="1152525"/>
          </a:xfrm>
          <a:prstGeom prst="rect">
            <a:avLst/>
          </a:prstGeom>
        </p:spPr>
      </p:pic>
      <p:cxnSp>
        <p:nvCxnSpPr>
          <p:cNvPr id="39" name="直線接點 38"/>
          <p:cNvCxnSpPr/>
          <p:nvPr/>
        </p:nvCxnSpPr>
        <p:spPr>
          <a:xfrm>
            <a:off x="4545874" y="2826704"/>
            <a:ext cx="5673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74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3" y="74704"/>
            <a:ext cx="7166861" cy="121416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61" y="1365205"/>
            <a:ext cx="6516540" cy="2390039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85453" y="1365205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&lt;SOL&gt;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53" y="3805802"/>
            <a:ext cx="5505450" cy="100596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259" y="4800998"/>
            <a:ext cx="3725981" cy="205700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-7448" y="4917275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&lt;(1)&gt;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8983" y="144374"/>
            <a:ext cx="4448624" cy="70596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8983" y="914355"/>
            <a:ext cx="3477986" cy="4508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8983" y="1389011"/>
            <a:ext cx="3132228" cy="483612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7244893" y="5873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&lt;(2)&gt;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4" name="直線接點 13"/>
          <p:cNvCxnSpPr/>
          <p:nvPr/>
        </p:nvCxnSpPr>
        <p:spPr>
          <a:xfrm>
            <a:off x="7244893" y="0"/>
            <a:ext cx="0" cy="3755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0" y="3755244"/>
            <a:ext cx="7252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48983" y="1872623"/>
            <a:ext cx="1825911" cy="46998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93985" y="2397837"/>
            <a:ext cx="4703621" cy="2387237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93985" y="4772951"/>
            <a:ext cx="4624251" cy="28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2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2" y="63273"/>
            <a:ext cx="5815230" cy="47665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2" y="539931"/>
            <a:ext cx="2028825" cy="145156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612729" y="850214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&lt;SOL&gt;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957" y="539932"/>
            <a:ext cx="4652005" cy="227293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12870"/>
            <a:ext cx="6242298" cy="139337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00" y="4206240"/>
            <a:ext cx="2536373" cy="2698158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-27764" y="45720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0.4</a:t>
            </a:r>
            <a:endParaRPr lang="zh-TW" altLang="en-US" sz="12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3937" y="4460058"/>
            <a:ext cx="4909048" cy="1212946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2441047" y="4183059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&lt;(1)&gt;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613937" y="5953356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 y2 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以此類推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3937" y="5673004"/>
            <a:ext cx="2411805" cy="24837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3743" y="122509"/>
            <a:ext cx="2870156" cy="83484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53899" y="520899"/>
            <a:ext cx="1846086" cy="436454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83743" y="988714"/>
            <a:ext cx="2870156" cy="85329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53899" y="1323435"/>
            <a:ext cx="1991049" cy="518569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28564" y="1842004"/>
            <a:ext cx="4816384" cy="502243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6634822" y="14563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&lt;(2)&gt;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24" name="直線接點 23"/>
          <p:cNvCxnSpPr/>
          <p:nvPr/>
        </p:nvCxnSpPr>
        <p:spPr>
          <a:xfrm>
            <a:off x="6696891" y="0"/>
            <a:ext cx="0" cy="281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0" y="2812870"/>
            <a:ext cx="6696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H="1">
            <a:off x="6696891" y="2344247"/>
            <a:ext cx="549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6696891" y="2812870"/>
            <a:ext cx="0" cy="1897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6696891" y="4710499"/>
            <a:ext cx="826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7522985" y="4710499"/>
            <a:ext cx="0" cy="2147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圖片 3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38313" y="2432820"/>
            <a:ext cx="5411520" cy="980940"/>
          </a:xfrm>
          <a:prstGeom prst="rect">
            <a:avLst/>
          </a:prstGeom>
        </p:spPr>
      </p:pic>
      <p:sp>
        <p:nvSpPr>
          <p:cNvPr id="39" name="文字方塊 38"/>
          <p:cNvSpPr txBox="1"/>
          <p:nvPr/>
        </p:nvSpPr>
        <p:spPr>
          <a:xfrm>
            <a:off x="7196049" y="3497554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&lt;(a)&gt;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40" name="圖片 3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06126" y="3408333"/>
            <a:ext cx="2395818" cy="1326125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67809" y="4734459"/>
            <a:ext cx="2752145" cy="702160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67808" y="5436619"/>
            <a:ext cx="18859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4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0" y="0"/>
            <a:ext cx="7271657" cy="1114697"/>
            <a:chOff x="0" y="-1"/>
            <a:chExt cx="7741702" cy="923109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7741702" cy="923109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8364" y="679107"/>
              <a:ext cx="2413635" cy="244001"/>
            </a:xfrm>
            <a:prstGeom prst="rect">
              <a:avLst/>
            </a:prstGeom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6" y="1114697"/>
            <a:ext cx="7071631" cy="101537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9353" y="1905099"/>
            <a:ext cx="3260942" cy="114537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253" y="2229394"/>
            <a:ext cx="2969894" cy="80921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8222" y="2641164"/>
            <a:ext cx="1070925" cy="45896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252" y="3082543"/>
            <a:ext cx="3206576" cy="561684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74202" y="2108619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&lt;(b)&gt;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252" y="3688163"/>
            <a:ext cx="4812984" cy="2366384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46075" y="3527696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&lt;(c)&gt;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81228" y="3171638"/>
            <a:ext cx="6710772" cy="472589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25413" y="3666415"/>
            <a:ext cx="5997603" cy="235041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24214" y="2790638"/>
            <a:ext cx="3476625" cy="381000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81228" y="3879045"/>
            <a:ext cx="6714380" cy="710372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5326934" y="4431105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&lt;(e)&gt;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53915" y="4608561"/>
            <a:ext cx="2366548" cy="1898637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05161" y="4589417"/>
            <a:ext cx="2228578" cy="2035551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22681" y="97203"/>
            <a:ext cx="4678158" cy="320815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00501" y="521527"/>
            <a:ext cx="2800350" cy="1581150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7491788" y="514336"/>
            <a:ext cx="509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&lt;(g)&gt;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672731" y="4402128"/>
            <a:ext cx="1380666" cy="1034207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689824" y="5484901"/>
            <a:ext cx="1500958" cy="1135556"/>
          </a:xfrm>
          <a:prstGeom prst="rect">
            <a:avLst/>
          </a:prstGeom>
        </p:spPr>
      </p:pic>
      <p:cxnSp>
        <p:nvCxnSpPr>
          <p:cNvPr id="29" name="直線接點 28"/>
          <p:cNvCxnSpPr/>
          <p:nvPr/>
        </p:nvCxnSpPr>
        <p:spPr>
          <a:xfrm>
            <a:off x="7330295" y="0"/>
            <a:ext cx="0" cy="3100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5326934" y="3100132"/>
            <a:ext cx="20033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326934" y="3100132"/>
            <a:ext cx="0" cy="3757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46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75"/>
            <a:ext cx="7017487" cy="4645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17" y="601572"/>
            <a:ext cx="3798162" cy="17359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17" y="775163"/>
            <a:ext cx="5154387" cy="25583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617" y="952716"/>
            <a:ext cx="3188030" cy="25187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617" y="1274941"/>
            <a:ext cx="3202307" cy="101891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617" y="2293857"/>
            <a:ext cx="3096970" cy="57326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8743" y="1274941"/>
            <a:ext cx="2285556" cy="159218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2617" y="3037575"/>
            <a:ext cx="4417286" cy="1913561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-48338" y="2813851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&lt;(b)&gt;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-80248" y="1119011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&lt;(a)&gt;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07368" y="87104"/>
            <a:ext cx="2213882" cy="371113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07368" y="470407"/>
            <a:ext cx="3493800" cy="560594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01168" y="766284"/>
            <a:ext cx="1214620" cy="280297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07367" y="1072250"/>
            <a:ext cx="4784633" cy="25075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5301572" y="1066027"/>
            <a:ext cx="2420783" cy="107486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7027897" y="5177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&lt;(c)&gt;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21" name="直線接點 20"/>
          <p:cNvCxnSpPr/>
          <p:nvPr/>
        </p:nvCxnSpPr>
        <p:spPr>
          <a:xfrm>
            <a:off x="0" y="4951136"/>
            <a:ext cx="3030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V="1">
            <a:off x="7149737" y="1382145"/>
            <a:ext cx="0" cy="1309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7123611" y="1396010"/>
            <a:ext cx="5068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片 2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73046" y="1718184"/>
            <a:ext cx="4650192" cy="1485746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75342" y="3386840"/>
            <a:ext cx="6434075" cy="485957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94299" y="3875836"/>
            <a:ext cx="4821964" cy="1072261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21450" y="4973800"/>
            <a:ext cx="4688886" cy="692319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938728" y="5299844"/>
            <a:ext cx="1437867" cy="441881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94299" y="5675771"/>
            <a:ext cx="6228939" cy="348302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821450" y="5992163"/>
            <a:ext cx="5960933" cy="433656"/>
          </a:xfrm>
          <a:prstGeom prst="rect">
            <a:avLst/>
          </a:prstGeom>
        </p:spPr>
      </p:pic>
      <p:cxnSp>
        <p:nvCxnSpPr>
          <p:cNvPr id="36" name="直線接點 35"/>
          <p:cNvCxnSpPr/>
          <p:nvPr/>
        </p:nvCxnSpPr>
        <p:spPr>
          <a:xfrm>
            <a:off x="5749464" y="3449872"/>
            <a:ext cx="0" cy="3408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圖片 3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0972" y="5534900"/>
            <a:ext cx="5702615" cy="333384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-98888" y="5840257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&lt;(a)&gt;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41" name="圖片 4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9603" y="6041656"/>
            <a:ext cx="5682706" cy="768325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242439" y="4170772"/>
            <a:ext cx="1480227" cy="1421488"/>
          </a:xfrm>
          <a:prstGeom prst="rect">
            <a:avLst/>
          </a:prstGeom>
        </p:spPr>
      </p:pic>
      <p:cxnSp>
        <p:nvCxnSpPr>
          <p:cNvPr id="23" name="直線接點 22"/>
          <p:cNvCxnSpPr/>
          <p:nvPr/>
        </p:nvCxnSpPr>
        <p:spPr>
          <a:xfrm flipV="1">
            <a:off x="3030583" y="2699657"/>
            <a:ext cx="4093028" cy="2251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995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820556" cy="69668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01" y="696686"/>
            <a:ext cx="6662056" cy="145252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-47129" y="2080653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&lt;(b)&gt;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28" y="2146596"/>
            <a:ext cx="3104675" cy="14420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091" y="2291256"/>
            <a:ext cx="3032795" cy="77410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0886" y="2659711"/>
            <a:ext cx="2937000" cy="37237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708" y="3092067"/>
            <a:ext cx="3209178" cy="48379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0886" y="3049057"/>
            <a:ext cx="3226967" cy="550517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1709" y="3601258"/>
            <a:ext cx="4134498" cy="42732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85199" y="3639189"/>
            <a:ext cx="500607" cy="447602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-90927" y="400311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&lt;(c)&gt;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1708" y="4103778"/>
            <a:ext cx="4909562" cy="257752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51270" y="4074677"/>
            <a:ext cx="1569287" cy="328701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1708" y="4326885"/>
            <a:ext cx="3838406" cy="508507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1708" y="4835392"/>
            <a:ext cx="2802342" cy="304857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63056" y="4809508"/>
            <a:ext cx="3312660" cy="497982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176672" y="4935857"/>
            <a:ext cx="186384" cy="132022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-110163" y="516899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&lt;(d)&gt;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1708" y="5307489"/>
            <a:ext cx="4475612" cy="212858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35502" y="5288575"/>
            <a:ext cx="1740133" cy="314827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41708" y="5521780"/>
            <a:ext cx="4749982" cy="220121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109872" y="5542462"/>
            <a:ext cx="345595" cy="178756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43156" y="5721218"/>
            <a:ext cx="2800894" cy="294538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202799" y="5698978"/>
            <a:ext cx="3055661" cy="533788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41708" y="6253449"/>
            <a:ext cx="3851996" cy="604859"/>
          </a:xfrm>
          <a:prstGeom prst="rect">
            <a:avLst/>
          </a:prstGeom>
        </p:spPr>
      </p:pic>
      <p:cxnSp>
        <p:nvCxnSpPr>
          <p:cNvPr id="31" name="直線接點 30"/>
          <p:cNvCxnSpPr/>
          <p:nvPr/>
        </p:nvCxnSpPr>
        <p:spPr>
          <a:xfrm>
            <a:off x="6820557" y="-308"/>
            <a:ext cx="0" cy="6858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圖片 31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863261" y="-1"/>
            <a:ext cx="4489410" cy="200297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863261" y="200296"/>
            <a:ext cx="5328739" cy="759640"/>
          </a:xfrm>
          <a:prstGeom prst="rect">
            <a:avLst/>
          </a:prstGeom>
        </p:spPr>
      </p:pic>
      <p:sp>
        <p:nvSpPr>
          <p:cNvPr id="34" name="文字方塊 33"/>
          <p:cNvSpPr txBox="1"/>
          <p:nvPr/>
        </p:nvSpPr>
        <p:spPr>
          <a:xfrm>
            <a:off x="6675716" y="892233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&lt;(b)&gt;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153228" y="983668"/>
            <a:ext cx="3064041" cy="171815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979057" y="1144308"/>
            <a:ext cx="3876944" cy="304808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979056" y="1443755"/>
            <a:ext cx="2678749" cy="332001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657805" y="1488858"/>
            <a:ext cx="2534195" cy="241795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979056" y="1775442"/>
            <a:ext cx="2883142" cy="509297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664848" y="1929932"/>
            <a:ext cx="2527152" cy="577534"/>
          </a:xfrm>
          <a:prstGeom prst="rect">
            <a:avLst/>
          </a:prstGeom>
        </p:spPr>
      </p:pic>
      <p:cxnSp>
        <p:nvCxnSpPr>
          <p:cNvPr id="45" name="直線接點 44"/>
          <p:cNvCxnSpPr/>
          <p:nvPr/>
        </p:nvCxnSpPr>
        <p:spPr>
          <a:xfrm>
            <a:off x="6820557" y="2507466"/>
            <a:ext cx="53714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858840" y="2530688"/>
            <a:ext cx="5333160" cy="103512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141523" y="3565816"/>
            <a:ext cx="5029082" cy="3279078"/>
          </a:xfrm>
          <a:prstGeom prst="rect">
            <a:avLst/>
          </a:prstGeom>
        </p:spPr>
      </p:pic>
      <p:sp>
        <p:nvSpPr>
          <p:cNvPr id="44" name="文字方塊 43"/>
          <p:cNvSpPr txBox="1"/>
          <p:nvPr/>
        </p:nvSpPr>
        <p:spPr>
          <a:xfrm>
            <a:off x="6675716" y="354091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&lt;SOL&gt;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284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圖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123" y="5599532"/>
            <a:ext cx="3298451" cy="1279215"/>
          </a:xfrm>
          <a:prstGeom prst="rect">
            <a:avLst/>
          </a:prstGeom>
        </p:spPr>
      </p:pic>
      <p:grpSp>
        <p:nvGrpSpPr>
          <p:cNvPr id="45" name="群組 44"/>
          <p:cNvGrpSpPr/>
          <p:nvPr/>
        </p:nvGrpSpPr>
        <p:grpSpPr>
          <a:xfrm>
            <a:off x="6094124" y="4376358"/>
            <a:ext cx="6094477" cy="496145"/>
            <a:chOff x="6325455" y="4635003"/>
            <a:chExt cx="8839200" cy="744315"/>
          </a:xfrm>
        </p:grpSpPr>
        <p:pic>
          <p:nvPicPr>
            <p:cNvPr id="42" name="圖片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5455" y="4835348"/>
              <a:ext cx="1533525" cy="323850"/>
            </a:xfrm>
            <a:prstGeom prst="rect">
              <a:avLst/>
            </a:prstGeom>
          </p:spPr>
        </p:pic>
        <p:pic>
          <p:nvPicPr>
            <p:cNvPr id="43" name="圖片 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58980" y="4635003"/>
              <a:ext cx="1428750" cy="714375"/>
            </a:xfrm>
            <a:prstGeom prst="rect">
              <a:avLst/>
            </a:prstGeom>
          </p:spPr>
        </p:pic>
        <p:pic>
          <p:nvPicPr>
            <p:cNvPr id="44" name="圖片 4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87730" y="4674468"/>
              <a:ext cx="5876925" cy="704850"/>
            </a:xfrm>
            <a:prstGeom prst="rect">
              <a:avLst/>
            </a:prstGeom>
          </p:spPr>
        </p:pic>
      </p:grpSp>
      <p:pic>
        <p:nvPicPr>
          <p:cNvPr id="18" name="圖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4614" y="3878755"/>
            <a:ext cx="1315350" cy="36994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"/>
            <a:ext cx="5895703" cy="36809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368099"/>
            <a:ext cx="5895703" cy="106146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545117"/>
            <a:ext cx="4368038" cy="132871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-82136" y="1348843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&lt;SOL&gt;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8168" y="2873828"/>
            <a:ext cx="3151414" cy="33446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28877" y="1286691"/>
            <a:ext cx="1266825" cy="14478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12746" y="2731458"/>
            <a:ext cx="1882956" cy="142370"/>
          </a:xfrm>
          <a:prstGeom prst="rect">
            <a:avLst/>
          </a:prstGeom>
        </p:spPr>
      </p:pic>
      <p:cxnSp>
        <p:nvCxnSpPr>
          <p:cNvPr id="12" name="直線接點 11"/>
          <p:cNvCxnSpPr/>
          <p:nvPr/>
        </p:nvCxnSpPr>
        <p:spPr>
          <a:xfrm>
            <a:off x="5895702" y="0"/>
            <a:ext cx="0" cy="3208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-1" y="3208294"/>
            <a:ext cx="5895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2" y="3225075"/>
            <a:ext cx="5895703" cy="699892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3" y="4213222"/>
            <a:ext cx="5895703" cy="206867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4495666"/>
            <a:ext cx="5907842" cy="2057068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-82136" y="4358004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&lt;SOL&gt;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22" name="直線接點 21"/>
          <p:cNvCxnSpPr/>
          <p:nvPr/>
        </p:nvCxnSpPr>
        <p:spPr>
          <a:xfrm>
            <a:off x="5895700" y="3208294"/>
            <a:ext cx="24264" cy="3649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圖片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19964" y="0"/>
            <a:ext cx="6272036" cy="841532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907832" y="841532"/>
            <a:ext cx="6284168" cy="1398692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5756961" y="2180432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&lt;SOL&gt;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250994" y="2271558"/>
            <a:ext cx="4861247" cy="211359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094347" y="2271558"/>
            <a:ext cx="1097653" cy="180996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250993" y="2452554"/>
            <a:ext cx="4312920" cy="177430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574902" y="2464802"/>
            <a:ext cx="1171976" cy="164488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331723" y="2631652"/>
            <a:ext cx="2349894" cy="450104"/>
          </a:xfrm>
          <a:prstGeom prst="rect">
            <a:avLst/>
          </a:prstGeom>
        </p:spPr>
      </p:pic>
      <p:sp>
        <p:nvSpPr>
          <p:cNvPr id="31" name="文字方塊 30"/>
          <p:cNvSpPr txBox="1"/>
          <p:nvPr/>
        </p:nvSpPr>
        <p:spPr>
          <a:xfrm>
            <a:off x="5901873" y="2575527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&lt;(a)&gt;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681617" y="2748203"/>
            <a:ext cx="2886075" cy="188222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094124" y="3190145"/>
            <a:ext cx="1012011" cy="217303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118261" y="3091661"/>
            <a:ext cx="791539" cy="385490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57345" y="3052976"/>
            <a:ext cx="3892780" cy="462861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101686" y="3652665"/>
            <a:ext cx="786327" cy="174115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888013" y="3511425"/>
            <a:ext cx="1135680" cy="470147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023693" y="3511425"/>
            <a:ext cx="4164908" cy="456597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331723" y="3938840"/>
            <a:ext cx="2412741" cy="480117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806339" y="4104625"/>
            <a:ext cx="2836834" cy="177729"/>
          </a:xfrm>
          <a:prstGeom prst="rect">
            <a:avLst/>
          </a:prstGeom>
        </p:spPr>
      </p:pic>
      <p:sp>
        <p:nvSpPr>
          <p:cNvPr id="41" name="文字方塊 40"/>
          <p:cNvSpPr txBox="1"/>
          <p:nvPr/>
        </p:nvSpPr>
        <p:spPr>
          <a:xfrm>
            <a:off x="5917020" y="3901899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&lt;(b)&gt;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49" name="群組 48"/>
          <p:cNvGrpSpPr/>
          <p:nvPr/>
        </p:nvGrpSpPr>
        <p:grpSpPr>
          <a:xfrm>
            <a:off x="6101686" y="4872503"/>
            <a:ext cx="6086915" cy="403375"/>
            <a:chOff x="6049705" y="4890599"/>
            <a:chExt cx="9098098" cy="714375"/>
          </a:xfrm>
        </p:grpSpPr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6049705" y="5103719"/>
              <a:ext cx="1409700" cy="314325"/>
            </a:xfrm>
            <a:prstGeom prst="rect">
              <a:avLst/>
            </a:prstGeom>
          </p:spPr>
        </p:pic>
        <p:pic>
          <p:nvPicPr>
            <p:cNvPr id="47" name="圖片 46"/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7451603" y="4900125"/>
              <a:ext cx="1704975" cy="695325"/>
            </a:xfrm>
            <a:prstGeom prst="rect">
              <a:avLst/>
            </a:prstGeom>
          </p:spPr>
        </p:pic>
        <p:pic>
          <p:nvPicPr>
            <p:cNvPr id="48" name="圖片 47"/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9156578" y="4890599"/>
              <a:ext cx="5991225" cy="714375"/>
            </a:xfrm>
            <a:prstGeom prst="rect">
              <a:avLst/>
            </a:prstGeom>
          </p:spPr>
        </p:pic>
      </p:grpSp>
      <p:pic>
        <p:nvPicPr>
          <p:cNvPr id="50" name="圖片 49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113274" y="5278720"/>
            <a:ext cx="3688141" cy="374258"/>
          </a:xfrm>
          <a:prstGeom prst="rect">
            <a:avLst/>
          </a:prstGeom>
        </p:spPr>
      </p:pic>
      <p:sp>
        <p:nvSpPr>
          <p:cNvPr id="51" name="文字方塊 50"/>
          <p:cNvSpPr txBox="1"/>
          <p:nvPr/>
        </p:nvSpPr>
        <p:spPr>
          <a:xfrm>
            <a:off x="5832868" y="5157688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&lt;(c)&gt;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53" name="圖片 52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0051784" y="5278720"/>
            <a:ext cx="2120914" cy="1526518"/>
          </a:xfrm>
          <a:prstGeom prst="rect">
            <a:avLst/>
          </a:prstGeom>
        </p:spPr>
      </p:pic>
      <p:sp>
        <p:nvSpPr>
          <p:cNvPr id="54" name="文字方塊 53"/>
          <p:cNvSpPr txBox="1"/>
          <p:nvPr/>
        </p:nvSpPr>
        <p:spPr>
          <a:xfrm>
            <a:off x="10032086" y="574571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</a:t>
            </a:r>
            <a:r>
              <a:rPr lang="zh-TW" altLang="en-US" sz="1200" b="1" dirty="0" smtClean="0">
                <a:solidFill>
                  <a:srgbClr val="FF0000"/>
                </a:solidFill>
              </a:rPr>
              <a:t>題目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127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圖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730" y="5742023"/>
            <a:ext cx="3084893" cy="111597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17623" cy="223982"/>
          </a:xfrm>
          <a:prstGeom prst="rect">
            <a:avLst/>
          </a:prstGeom>
        </p:spPr>
      </p:pic>
      <p:sp>
        <p:nvSpPr>
          <p:cNvPr id="30" name="橢圓 29"/>
          <p:cNvSpPr/>
          <p:nvPr/>
        </p:nvSpPr>
        <p:spPr>
          <a:xfrm>
            <a:off x="8558325" y="1455884"/>
            <a:ext cx="148045" cy="1385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19" y="223982"/>
            <a:ext cx="2947307" cy="189277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2460171" y="447964"/>
            <a:ext cx="3557452" cy="614482"/>
            <a:chOff x="3008811" y="558228"/>
            <a:chExt cx="3456552" cy="425342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08811" y="564923"/>
              <a:ext cx="2192856" cy="411953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01667" y="558228"/>
              <a:ext cx="1263696" cy="425342"/>
            </a:xfrm>
            <a:prstGeom prst="rect">
              <a:avLst/>
            </a:prstGeom>
          </p:spPr>
        </p:pic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619" y="413259"/>
            <a:ext cx="1963238" cy="80897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249542"/>
            <a:ext cx="5734472" cy="41268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34472" y="1455884"/>
            <a:ext cx="483252" cy="20634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678288"/>
            <a:ext cx="6217724" cy="440881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2093639"/>
            <a:ext cx="6217724" cy="459786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252" y="2578955"/>
            <a:ext cx="2942678" cy="1072001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-78457" y="2553425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&lt;(a)&gt;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-78457" y="3583122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&lt;(b)&gt;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3582" y="3650956"/>
            <a:ext cx="5242696" cy="640567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3582" y="4291523"/>
            <a:ext cx="5242696" cy="444610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-78457" y="4584425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&lt;(c)&gt;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3582" y="4730942"/>
            <a:ext cx="3814354" cy="201148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6632" y="4895791"/>
            <a:ext cx="4525949" cy="517069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3582" y="5363524"/>
            <a:ext cx="5651053" cy="403182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73582" y="5766706"/>
            <a:ext cx="2486570" cy="882331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286636" y="28872"/>
            <a:ext cx="3545341" cy="207645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286636" y="224647"/>
            <a:ext cx="5905364" cy="1509862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575462" y="1303373"/>
            <a:ext cx="1176133" cy="511362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768732" y="1362946"/>
            <a:ext cx="1026686" cy="392217"/>
          </a:xfrm>
          <a:prstGeom prst="rect">
            <a:avLst/>
          </a:prstGeom>
        </p:spPr>
      </p:pic>
      <p:cxnSp>
        <p:nvCxnSpPr>
          <p:cNvPr id="32" name="直線接點 31"/>
          <p:cNvCxnSpPr/>
          <p:nvPr/>
        </p:nvCxnSpPr>
        <p:spPr>
          <a:xfrm>
            <a:off x="6217724" y="1734509"/>
            <a:ext cx="5974276" cy="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6217724" y="1746895"/>
            <a:ext cx="0" cy="5111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圖片 3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232941" y="1776402"/>
            <a:ext cx="5959060" cy="645934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360971" y="2872808"/>
            <a:ext cx="1830286" cy="996748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232941" y="2443575"/>
            <a:ext cx="5969726" cy="435293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267590" y="3037920"/>
            <a:ext cx="2438780" cy="1107882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150024" y="3874038"/>
            <a:ext cx="2580990" cy="579406"/>
          </a:xfrm>
          <a:prstGeom prst="rect">
            <a:avLst/>
          </a:prstGeom>
        </p:spPr>
      </p:pic>
      <p:cxnSp>
        <p:nvCxnSpPr>
          <p:cNvPr id="41" name="直線接點 40"/>
          <p:cNvCxnSpPr/>
          <p:nvPr/>
        </p:nvCxnSpPr>
        <p:spPr>
          <a:xfrm>
            <a:off x="6232941" y="4374490"/>
            <a:ext cx="59697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372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29" y="3698432"/>
            <a:ext cx="3739122" cy="39324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4074"/>
            <a:ext cx="7054841" cy="43768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179809" cy="52407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/>
          <a:srcRect t="-211" r="18352"/>
          <a:stretch/>
        </p:blipFill>
        <p:spPr>
          <a:xfrm>
            <a:off x="2990442" y="261257"/>
            <a:ext cx="4124461" cy="37221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40412"/>
            <a:ext cx="6860314" cy="21547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0314" y="971996"/>
            <a:ext cx="418828" cy="15230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198176"/>
            <a:ext cx="6583680" cy="17991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7015" y="1212529"/>
            <a:ext cx="682127" cy="16556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434740"/>
            <a:ext cx="7249069" cy="16841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1128" y="1656951"/>
            <a:ext cx="1960517" cy="154041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5929" y="1864789"/>
            <a:ext cx="2106523" cy="29505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-53341" y="1726290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&lt;(a)&gt;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77737" y="1784395"/>
            <a:ext cx="3294473" cy="455839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5929" y="2240234"/>
            <a:ext cx="1697400" cy="194194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75273" y="2213636"/>
            <a:ext cx="3796937" cy="374346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15929" y="2573696"/>
            <a:ext cx="3252107" cy="268523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68036" y="2587982"/>
            <a:ext cx="2172333" cy="278881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69360" y="2920179"/>
            <a:ext cx="1535717" cy="269788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05077" y="2842219"/>
            <a:ext cx="642022" cy="437742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27231" y="3214611"/>
            <a:ext cx="3259325" cy="504670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088880" y="3801571"/>
            <a:ext cx="1783330" cy="186962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872210" y="3646533"/>
            <a:ext cx="751166" cy="478619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623376" y="3646533"/>
            <a:ext cx="734179" cy="438139"/>
          </a:xfrm>
          <a:prstGeom prst="rect">
            <a:avLst/>
          </a:prstGeom>
        </p:spPr>
      </p:pic>
      <p:sp>
        <p:nvSpPr>
          <p:cNvPr id="27" name="文字方塊 26"/>
          <p:cNvSpPr txBox="1"/>
          <p:nvPr/>
        </p:nvSpPr>
        <p:spPr>
          <a:xfrm>
            <a:off x="-57349" y="4064602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&lt;(b)&gt;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864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</TotalTime>
  <Words>117</Words>
  <Application>Microsoft Office PowerPoint</Application>
  <PresentationFormat>寬螢幕</PresentationFormat>
  <Paragraphs>40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Wen-Yuan Chen</dc:creator>
  <cp:lastModifiedBy>Wen-Yuan Chen</cp:lastModifiedBy>
  <cp:revision>36</cp:revision>
  <dcterms:created xsi:type="dcterms:W3CDTF">2019-12-03T06:39:07Z</dcterms:created>
  <dcterms:modified xsi:type="dcterms:W3CDTF">2019-12-10T12:37:13Z</dcterms:modified>
</cp:coreProperties>
</file>